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3"/>
  </p:sldMasterIdLst>
  <p:notesMasterIdLst>
    <p:notesMasterId r:id="rId5"/>
  </p:notesMasterIdLst>
  <p:sldIdLst>
    <p:sldId id="256" r:id="rId4"/>
    <p:sldId id="257" r:id="rId6"/>
    <p:sldId id="317" r:id="rId7"/>
    <p:sldId id="261" r:id="rId8"/>
    <p:sldId id="262" r:id="rId9"/>
    <p:sldId id="300" r:id="rId10"/>
    <p:sldId id="322" r:id="rId11"/>
    <p:sldId id="301" r:id="rId12"/>
    <p:sldId id="325" r:id="rId13"/>
    <p:sldId id="326" r:id="rId14"/>
    <p:sldId id="328" r:id="rId15"/>
    <p:sldId id="329" r:id="rId16"/>
    <p:sldId id="330" r:id="rId17"/>
    <p:sldId id="332" r:id="rId18"/>
    <p:sldId id="333" r:id="rId19"/>
    <p:sldId id="335" r:id="rId20"/>
    <p:sldId id="336" r:id="rId21"/>
    <p:sldId id="337" r:id="rId22"/>
    <p:sldId id="338" r:id="rId23"/>
    <p:sldId id="339" r:id="rId24"/>
    <p:sldId id="340" r:id="rId25"/>
    <p:sldId id="343" r:id="rId26"/>
    <p:sldId id="342" r:id="rId27"/>
  </p:sldIdLst>
  <p:sldSz cx="9144000" cy="5143500" type="screen16x9"/>
  <p:notesSz cx="6858000" cy="9144000"/>
  <p:embeddedFontLst>
    <p:embeddedFont>
      <p:font typeface="Viga" panose="020B0800030000020004"/>
      <p:regular r:id="rId31"/>
    </p:embeddedFont>
    <p:embeddedFont>
      <p:font typeface="Abel" panose="02000506030000020004"/>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guide orient="horz" pos="1679"/>
        <p:guide pos="2863"/>
        <p:guide pos="459"/>
        <p:guide pos="5286"/>
        <p:guide orient="horz" pos="341"/>
        <p:guide orient="horz" pos="2904"/>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7f8bac950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f8bac95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panose="020B0800030000020004"/>
              <a:buNone/>
              <a:defRPr sz="4000">
                <a:latin typeface="Viga" panose="020B0800030000020004"/>
                <a:ea typeface="Viga" panose="020B0800030000020004"/>
                <a:cs typeface="Viga" panose="020B0800030000020004"/>
                <a:sym typeface="Viga" panose="020B08000300000200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panose="02000506030000020004"/>
              <a:buNone/>
              <a:defRPr sz="2000">
                <a:latin typeface="Abel" panose="02000506030000020004"/>
                <a:ea typeface="Abel" panose="02000506030000020004"/>
                <a:cs typeface="Abel" panose="02000506030000020004"/>
                <a:sym typeface="Abel" panose="020005060300000200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785050" y="1758088"/>
            <a:ext cx="3573900" cy="84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8" name="Google Shape;38;p11"/>
          <p:cNvSpPr txBox="1">
            <a:spLocks noGrp="1"/>
          </p:cNvSpPr>
          <p:nvPr>
            <p:ph type="body" idx="1"/>
          </p:nvPr>
        </p:nvSpPr>
        <p:spPr>
          <a:xfrm>
            <a:off x="2785050" y="2693013"/>
            <a:ext cx="3573900" cy="692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7727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2" name="Google Shape;42;p13"/>
          <p:cNvSpPr txBox="1">
            <a:spLocks noGrp="1"/>
          </p:cNvSpPr>
          <p:nvPr>
            <p:ph type="title" hasCustomPrompt="1"/>
          </p:nvPr>
        </p:nvSpPr>
        <p:spPr>
          <a:xfrm>
            <a:off x="7727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13"/>
          <p:cNvSpPr txBox="1">
            <a:spLocks noGrp="1"/>
          </p:cNvSpPr>
          <p:nvPr>
            <p:ph type="subTitle" idx="2"/>
          </p:nvPr>
        </p:nvSpPr>
        <p:spPr>
          <a:xfrm>
            <a:off x="27099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4" name="Google Shape;44;p13"/>
          <p:cNvSpPr txBox="1">
            <a:spLocks noGrp="1"/>
          </p:cNvSpPr>
          <p:nvPr>
            <p:ph type="title" idx="3" hasCustomPrompt="1"/>
          </p:nvPr>
        </p:nvSpPr>
        <p:spPr>
          <a:xfrm>
            <a:off x="27099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13"/>
          <p:cNvSpPr txBox="1">
            <a:spLocks noGrp="1"/>
          </p:cNvSpPr>
          <p:nvPr>
            <p:ph type="subTitle" idx="4"/>
          </p:nvPr>
        </p:nvSpPr>
        <p:spPr>
          <a:xfrm>
            <a:off x="46472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6" name="Google Shape;46;p13"/>
          <p:cNvSpPr txBox="1">
            <a:spLocks noGrp="1"/>
          </p:cNvSpPr>
          <p:nvPr>
            <p:ph type="title" idx="5" hasCustomPrompt="1"/>
          </p:nvPr>
        </p:nvSpPr>
        <p:spPr>
          <a:xfrm>
            <a:off x="46472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 name="Google Shape;47;p13"/>
          <p:cNvSpPr txBox="1">
            <a:spLocks noGrp="1"/>
          </p:cNvSpPr>
          <p:nvPr>
            <p:ph type="subTitle" idx="6"/>
          </p:nvPr>
        </p:nvSpPr>
        <p:spPr>
          <a:xfrm>
            <a:off x="65844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8" name="Google Shape;48;p13"/>
          <p:cNvSpPr txBox="1">
            <a:spLocks noGrp="1"/>
          </p:cNvSpPr>
          <p:nvPr>
            <p:ph type="title" idx="7" hasCustomPrompt="1"/>
          </p:nvPr>
        </p:nvSpPr>
        <p:spPr>
          <a:xfrm>
            <a:off x="65844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9" name="Google Shape;49;p13"/>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0" name="Google Shape;50;p13"/>
          <p:cNvSpPr txBox="1">
            <a:spLocks noGrp="1"/>
          </p:cNvSpPr>
          <p:nvPr>
            <p:ph type="subTitle" idx="9"/>
          </p:nvPr>
        </p:nvSpPr>
        <p:spPr>
          <a:xfrm>
            <a:off x="27099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1" name="Google Shape;51;p13"/>
          <p:cNvSpPr txBox="1">
            <a:spLocks noGrp="1"/>
          </p:cNvSpPr>
          <p:nvPr>
            <p:ph type="subTitle" idx="13"/>
          </p:nvPr>
        </p:nvSpPr>
        <p:spPr>
          <a:xfrm>
            <a:off x="46472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2" name="Google Shape;52;p13"/>
          <p:cNvSpPr txBox="1">
            <a:spLocks noGrp="1"/>
          </p:cNvSpPr>
          <p:nvPr>
            <p:ph type="subTitle" idx="14"/>
          </p:nvPr>
        </p:nvSpPr>
        <p:spPr>
          <a:xfrm>
            <a:off x="65844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
    <p:bg>
      <p:bgPr>
        <a:blipFill>
          <a:blip r:embed="rId2"/>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470542" y="3544550"/>
            <a:ext cx="31752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Abel" panose="02000506030000020004"/>
              <a:buNone/>
              <a:defRPr sz="1800">
                <a:latin typeface="Abel" panose="02000506030000020004"/>
                <a:ea typeface="Abel" panose="02000506030000020004"/>
                <a:cs typeface="Abel" panose="02000506030000020004"/>
                <a:sym typeface="Abel" panose="02000506030000020004"/>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5" name="Google Shape;55;p14"/>
          <p:cNvSpPr txBox="1">
            <a:spLocks noGrp="1"/>
          </p:cNvSpPr>
          <p:nvPr>
            <p:ph type="subTitle" idx="1"/>
          </p:nvPr>
        </p:nvSpPr>
        <p:spPr>
          <a:xfrm>
            <a:off x="1470542" y="1152538"/>
            <a:ext cx="3546000" cy="18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Viga" panose="020B0800030000020004"/>
              <a:buNone/>
              <a:defRPr sz="2400">
                <a:latin typeface="Viga" panose="020B0800030000020004"/>
                <a:ea typeface="Viga" panose="020B0800030000020004"/>
                <a:cs typeface="Viga" panose="020B0800030000020004"/>
                <a:sym typeface="Viga" panose="020B0800030000020004"/>
              </a:defRPr>
            </a:lvl1pPr>
            <a:lvl2pPr lvl="1"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2pPr>
            <a:lvl3pPr lvl="2"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3pPr>
            <a:lvl4pPr lvl="3"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4pPr>
            <a:lvl5pPr lvl="4"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5pPr>
            <a:lvl6pPr lvl="5"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6pPr>
            <a:lvl7pPr lvl="6"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7pPr>
            <a:lvl8pPr lvl="7"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8pPr>
            <a:lvl9pPr lvl="8"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317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58" name="Google Shape;58;p15"/>
          <p:cNvSpPr txBox="1">
            <a:spLocks noGrp="1"/>
          </p:cNvSpPr>
          <p:nvPr>
            <p:ph type="subTitle" idx="1"/>
          </p:nvPr>
        </p:nvSpPr>
        <p:spPr>
          <a:xfrm>
            <a:off x="11317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9" name="Google Shape;59;p15"/>
          <p:cNvSpPr txBox="1">
            <a:spLocks noGrp="1"/>
          </p:cNvSpPr>
          <p:nvPr>
            <p:ph type="title" idx="2"/>
          </p:nvPr>
        </p:nvSpPr>
        <p:spPr>
          <a:xfrm>
            <a:off x="367860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60" name="Google Shape;60;p15"/>
          <p:cNvSpPr txBox="1">
            <a:spLocks noGrp="1"/>
          </p:cNvSpPr>
          <p:nvPr>
            <p:ph type="subTitle" idx="3"/>
          </p:nvPr>
        </p:nvSpPr>
        <p:spPr>
          <a:xfrm>
            <a:off x="367860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1" name="Google Shape;61;p15"/>
          <p:cNvSpPr txBox="1">
            <a:spLocks noGrp="1"/>
          </p:cNvSpPr>
          <p:nvPr>
            <p:ph type="title" idx="4"/>
          </p:nvPr>
        </p:nvSpPr>
        <p:spPr>
          <a:xfrm>
            <a:off x="62254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62" name="Google Shape;62;p15"/>
          <p:cNvSpPr txBox="1">
            <a:spLocks noGrp="1"/>
          </p:cNvSpPr>
          <p:nvPr>
            <p:ph type="subTitle" idx="5"/>
          </p:nvPr>
        </p:nvSpPr>
        <p:spPr>
          <a:xfrm>
            <a:off x="62254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3" name="Google Shape;63;p15"/>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5772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6" name="Google Shape;66;p16"/>
          <p:cNvSpPr txBox="1">
            <a:spLocks noGrp="1"/>
          </p:cNvSpPr>
          <p:nvPr>
            <p:ph type="subTitle" idx="1"/>
          </p:nvPr>
        </p:nvSpPr>
        <p:spPr>
          <a:xfrm>
            <a:off x="175772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7" name="Google Shape;67;p16"/>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a:spLocks noGrp="1"/>
          </p:cNvSpPr>
          <p:nvPr>
            <p:ph type="title" idx="3"/>
          </p:nvPr>
        </p:nvSpPr>
        <p:spPr>
          <a:xfrm>
            <a:off x="175772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9" name="Google Shape;69;p16"/>
          <p:cNvSpPr txBox="1">
            <a:spLocks noGrp="1"/>
          </p:cNvSpPr>
          <p:nvPr>
            <p:ph type="subTitle" idx="4"/>
          </p:nvPr>
        </p:nvSpPr>
        <p:spPr>
          <a:xfrm>
            <a:off x="175772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0" name="Google Shape;70;p16"/>
          <p:cNvSpPr txBox="1">
            <a:spLocks noGrp="1"/>
          </p:cNvSpPr>
          <p:nvPr>
            <p:ph type="title" idx="5"/>
          </p:nvPr>
        </p:nvSpPr>
        <p:spPr>
          <a:xfrm>
            <a:off x="576547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1" name="Google Shape;71;p16"/>
          <p:cNvSpPr txBox="1">
            <a:spLocks noGrp="1"/>
          </p:cNvSpPr>
          <p:nvPr>
            <p:ph type="subTitle" idx="6"/>
          </p:nvPr>
        </p:nvSpPr>
        <p:spPr>
          <a:xfrm>
            <a:off x="576547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 name="Google Shape;72;p16"/>
          <p:cNvSpPr txBox="1">
            <a:spLocks noGrp="1"/>
          </p:cNvSpPr>
          <p:nvPr>
            <p:ph type="title" idx="7"/>
          </p:nvPr>
        </p:nvSpPr>
        <p:spPr>
          <a:xfrm>
            <a:off x="576547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3" name="Google Shape;73;p16"/>
          <p:cNvSpPr txBox="1">
            <a:spLocks noGrp="1"/>
          </p:cNvSpPr>
          <p:nvPr>
            <p:ph type="subTitle" idx="8"/>
          </p:nvPr>
        </p:nvSpPr>
        <p:spPr>
          <a:xfrm>
            <a:off x="576547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1317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76" name="Google Shape;76;p17"/>
          <p:cNvSpPr txBox="1">
            <a:spLocks noGrp="1"/>
          </p:cNvSpPr>
          <p:nvPr>
            <p:ph type="subTitle" idx="1"/>
          </p:nvPr>
        </p:nvSpPr>
        <p:spPr>
          <a:xfrm>
            <a:off x="11317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77" name="Google Shape;77;p17"/>
          <p:cNvSpPr txBox="1">
            <a:spLocks noGrp="1"/>
          </p:cNvSpPr>
          <p:nvPr>
            <p:ph type="title" idx="2"/>
          </p:nvPr>
        </p:nvSpPr>
        <p:spPr>
          <a:xfrm>
            <a:off x="367860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78" name="Google Shape;78;p17"/>
          <p:cNvSpPr txBox="1">
            <a:spLocks noGrp="1"/>
          </p:cNvSpPr>
          <p:nvPr>
            <p:ph type="subTitle" idx="3"/>
          </p:nvPr>
        </p:nvSpPr>
        <p:spPr>
          <a:xfrm>
            <a:off x="367860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79" name="Google Shape;79;p17"/>
          <p:cNvSpPr txBox="1">
            <a:spLocks noGrp="1"/>
          </p:cNvSpPr>
          <p:nvPr>
            <p:ph type="title" idx="4"/>
          </p:nvPr>
        </p:nvSpPr>
        <p:spPr>
          <a:xfrm>
            <a:off x="62254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0" name="Google Shape;80;p17"/>
          <p:cNvSpPr txBox="1">
            <a:spLocks noGrp="1"/>
          </p:cNvSpPr>
          <p:nvPr>
            <p:ph type="subTitle" idx="5"/>
          </p:nvPr>
        </p:nvSpPr>
        <p:spPr>
          <a:xfrm>
            <a:off x="62254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1" name="Google Shape;81;p17"/>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7"/>
          <p:cNvSpPr txBox="1">
            <a:spLocks noGrp="1"/>
          </p:cNvSpPr>
          <p:nvPr>
            <p:ph type="title" idx="7"/>
          </p:nvPr>
        </p:nvSpPr>
        <p:spPr>
          <a:xfrm>
            <a:off x="11317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3" name="Google Shape;83;p17"/>
          <p:cNvSpPr txBox="1">
            <a:spLocks noGrp="1"/>
          </p:cNvSpPr>
          <p:nvPr>
            <p:ph type="subTitle" idx="8"/>
          </p:nvPr>
        </p:nvSpPr>
        <p:spPr>
          <a:xfrm>
            <a:off x="11317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4" name="Google Shape;84;p17"/>
          <p:cNvSpPr txBox="1">
            <a:spLocks noGrp="1"/>
          </p:cNvSpPr>
          <p:nvPr>
            <p:ph type="title" idx="9"/>
          </p:nvPr>
        </p:nvSpPr>
        <p:spPr>
          <a:xfrm>
            <a:off x="367860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5" name="Google Shape;85;p17"/>
          <p:cNvSpPr txBox="1">
            <a:spLocks noGrp="1"/>
          </p:cNvSpPr>
          <p:nvPr>
            <p:ph type="subTitle" idx="13"/>
          </p:nvPr>
        </p:nvSpPr>
        <p:spPr>
          <a:xfrm>
            <a:off x="367860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6" name="Google Shape;86;p17"/>
          <p:cNvSpPr txBox="1">
            <a:spLocks noGrp="1"/>
          </p:cNvSpPr>
          <p:nvPr>
            <p:ph type="title" idx="14"/>
          </p:nvPr>
        </p:nvSpPr>
        <p:spPr>
          <a:xfrm>
            <a:off x="62254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7" name="Google Shape;87;p17"/>
          <p:cNvSpPr txBox="1">
            <a:spLocks noGrp="1"/>
          </p:cNvSpPr>
          <p:nvPr>
            <p:ph type="subTitle" idx="15"/>
          </p:nvPr>
        </p:nvSpPr>
        <p:spPr>
          <a:xfrm>
            <a:off x="62254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536151" y="2320229"/>
            <a:ext cx="2094900" cy="6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0" name="Google Shape;90;p18"/>
          <p:cNvSpPr txBox="1">
            <a:spLocks noGrp="1"/>
          </p:cNvSpPr>
          <p:nvPr>
            <p:ph type="subTitle" idx="1"/>
          </p:nvPr>
        </p:nvSpPr>
        <p:spPr>
          <a:xfrm>
            <a:off x="1536151" y="2925879"/>
            <a:ext cx="2094900" cy="108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1" name="Google Shape;91;p18"/>
          <p:cNvSpPr txBox="1">
            <a:spLocks noGrp="1"/>
          </p:cNvSpPr>
          <p:nvPr>
            <p:ph type="title" idx="2"/>
          </p:nvPr>
        </p:nvSpPr>
        <p:spPr>
          <a:xfrm>
            <a:off x="5512797" y="1266387"/>
            <a:ext cx="2094900" cy="63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2" name="Google Shape;92;p18"/>
          <p:cNvSpPr txBox="1">
            <a:spLocks noGrp="1"/>
          </p:cNvSpPr>
          <p:nvPr>
            <p:ph type="subTitle" idx="3"/>
          </p:nvPr>
        </p:nvSpPr>
        <p:spPr>
          <a:xfrm>
            <a:off x="5512799" y="1872037"/>
            <a:ext cx="2094900" cy="108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3" name="Google Shape;93;p18"/>
          <p:cNvSpPr txBox="1">
            <a:spLocks noGrp="1"/>
          </p:cNvSpPr>
          <p:nvPr>
            <p:ph type="title" idx="4"/>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1_2">
    <p:bg>
      <p:bgPr>
        <a:blipFill>
          <a:blip r:embed="rId2"/>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7727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6" name="Google Shape;96;p19"/>
          <p:cNvSpPr txBox="1">
            <a:spLocks noGrp="1"/>
          </p:cNvSpPr>
          <p:nvPr>
            <p:ph type="subTitle" idx="1"/>
          </p:nvPr>
        </p:nvSpPr>
        <p:spPr>
          <a:xfrm>
            <a:off x="7727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7" name="Google Shape;97;p19"/>
          <p:cNvSpPr txBox="1">
            <a:spLocks noGrp="1"/>
          </p:cNvSpPr>
          <p:nvPr>
            <p:ph type="title" idx="2"/>
          </p:nvPr>
        </p:nvSpPr>
        <p:spPr>
          <a:xfrm>
            <a:off x="27099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8" name="Google Shape;98;p19"/>
          <p:cNvSpPr txBox="1">
            <a:spLocks noGrp="1"/>
          </p:cNvSpPr>
          <p:nvPr>
            <p:ph type="subTitle" idx="3"/>
          </p:nvPr>
        </p:nvSpPr>
        <p:spPr>
          <a:xfrm>
            <a:off x="27099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9" name="Google Shape;99;p19"/>
          <p:cNvSpPr txBox="1">
            <a:spLocks noGrp="1"/>
          </p:cNvSpPr>
          <p:nvPr>
            <p:ph type="title" idx="4"/>
          </p:nvPr>
        </p:nvSpPr>
        <p:spPr>
          <a:xfrm>
            <a:off x="46472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100" name="Google Shape;100;p19"/>
          <p:cNvSpPr txBox="1">
            <a:spLocks noGrp="1"/>
          </p:cNvSpPr>
          <p:nvPr>
            <p:ph type="subTitle" idx="5"/>
          </p:nvPr>
        </p:nvSpPr>
        <p:spPr>
          <a:xfrm>
            <a:off x="46472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1" name="Google Shape;101;p19"/>
          <p:cNvSpPr txBox="1">
            <a:spLocks noGrp="1"/>
          </p:cNvSpPr>
          <p:nvPr>
            <p:ph type="title" idx="6"/>
          </p:nvPr>
        </p:nvSpPr>
        <p:spPr>
          <a:xfrm>
            <a:off x="65844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102" name="Google Shape;102;p19"/>
          <p:cNvSpPr txBox="1">
            <a:spLocks noGrp="1"/>
          </p:cNvSpPr>
          <p:nvPr>
            <p:ph type="subTitle" idx="7"/>
          </p:nvPr>
        </p:nvSpPr>
        <p:spPr>
          <a:xfrm>
            <a:off x="65844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3" name="Google Shape;103;p19"/>
          <p:cNvSpPr txBox="1">
            <a:spLocks noGrp="1"/>
          </p:cNvSpPr>
          <p:nvPr>
            <p:ph type="title" idx="8"/>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stretch>
            <a:fillRect/>
          </a:stretch>
        </a:blip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0"/>
          <p:cNvSpPr txBox="1">
            <a:spLocks noGrp="1"/>
          </p:cNvSpPr>
          <p:nvPr>
            <p:ph type="title" idx="2" hasCustomPrompt="1"/>
          </p:nvPr>
        </p:nvSpPr>
        <p:spPr>
          <a:xfrm>
            <a:off x="367260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 name="Google Shape;107;p20"/>
          <p:cNvSpPr txBox="1">
            <a:spLocks noGrp="1"/>
          </p:cNvSpPr>
          <p:nvPr>
            <p:ph type="title" idx="3" hasCustomPrompt="1"/>
          </p:nvPr>
        </p:nvSpPr>
        <p:spPr>
          <a:xfrm>
            <a:off x="116375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20"/>
          <p:cNvSpPr txBox="1">
            <a:spLocks noGrp="1"/>
          </p:cNvSpPr>
          <p:nvPr>
            <p:ph type="title" idx="4" hasCustomPrompt="1"/>
          </p:nvPr>
        </p:nvSpPr>
        <p:spPr>
          <a:xfrm>
            <a:off x="618145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20"/>
          <p:cNvSpPr txBox="1">
            <a:spLocks noGrp="1"/>
          </p:cNvSpPr>
          <p:nvPr>
            <p:ph type="subTitle" idx="1"/>
          </p:nvPr>
        </p:nvSpPr>
        <p:spPr>
          <a:xfrm>
            <a:off x="116975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0" name="Google Shape;110;p20"/>
          <p:cNvSpPr txBox="1">
            <a:spLocks noGrp="1"/>
          </p:cNvSpPr>
          <p:nvPr>
            <p:ph type="subTitle" idx="5"/>
          </p:nvPr>
        </p:nvSpPr>
        <p:spPr>
          <a:xfrm>
            <a:off x="367860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1" name="Google Shape;111;p20"/>
          <p:cNvSpPr txBox="1">
            <a:spLocks noGrp="1"/>
          </p:cNvSpPr>
          <p:nvPr>
            <p:ph type="subTitle" idx="6"/>
          </p:nvPr>
        </p:nvSpPr>
        <p:spPr>
          <a:xfrm>
            <a:off x="618745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1_1_4">
    <p:bg>
      <p:bgPr>
        <a:blipFill>
          <a:blip r:embed="rId2"/>
          <a:stretch>
            <a:fillRect/>
          </a:stretch>
        </a:blip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1338800" y="14822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4" name="Google Shape;114;p21"/>
          <p:cNvSpPr txBox="1">
            <a:spLocks noGrp="1"/>
          </p:cNvSpPr>
          <p:nvPr>
            <p:ph type="subTitle" idx="1"/>
          </p:nvPr>
        </p:nvSpPr>
        <p:spPr>
          <a:xfrm>
            <a:off x="1338800" y="17831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5" name="Google Shape;115;p21"/>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1"/>
          <p:cNvSpPr txBox="1">
            <a:spLocks noGrp="1"/>
          </p:cNvSpPr>
          <p:nvPr>
            <p:ph type="title" idx="3"/>
          </p:nvPr>
        </p:nvSpPr>
        <p:spPr>
          <a:xfrm>
            <a:off x="1338800" y="25724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7" name="Google Shape;117;p21"/>
          <p:cNvSpPr txBox="1">
            <a:spLocks noGrp="1"/>
          </p:cNvSpPr>
          <p:nvPr>
            <p:ph type="subTitle" idx="4"/>
          </p:nvPr>
        </p:nvSpPr>
        <p:spPr>
          <a:xfrm>
            <a:off x="1338800" y="28733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SECTION_TITLE_AND_DESCRIPTION_1_1_3_1">
    <p:bg>
      <p:bgPr>
        <a:blipFill>
          <a:blip r:embed="rId2"/>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23"/>
          <p:cNvSpPr txBox="1">
            <a:spLocks noGrp="1"/>
          </p:cNvSpPr>
          <p:nvPr>
            <p:ph type="title" idx="2"/>
          </p:nvPr>
        </p:nvSpPr>
        <p:spPr>
          <a:xfrm>
            <a:off x="729200" y="2013375"/>
            <a:ext cx="20523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3" name="Google Shape;123;p23"/>
          <p:cNvSpPr txBox="1">
            <a:spLocks noGrp="1"/>
          </p:cNvSpPr>
          <p:nvPr>
            <p:ph type="subTitle" idx="1"/>
          </p:nvPr>
        </p:nvSpPr>
        <p:spPr>
          <a:xfrm>
            <a:off x="729200" y="2377125"/>
            <a:ext cx="2052300" cy="11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 Credits">
  <p:cSld name="ONE_COLUMN_TEXT_1">
    <p:bg>
      <p:bgPr>
        <a:blipFill>
          <a:blip r:embed="rId2"/>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5417550" y="707000"/>
            <a:ext cx="2808000" cy="52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24"/>
          <p:cNvSpPr txBox="1">
            <a:spLocks noGrp="1"/>
          </p:cNvSpPr>
          <p:nvPr>
            <p:ph type="body" idx="1"/>
          </p:nvPr>
        </p:nvSpPr>
        <p:spPr>
          <a:xfrm>
            <a:off x="5417550" y="1306750"/>
            <a:ext cx="2665200" cy="1123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27" name="Google Shape;127;p24"/>
          <p:cNvSpPr txBox="1"/>
          <p:nvPr/>
        </p:nvSpPr>
        <p:spPr>
          <a:xfrm>
            <a:off x="5417550" y="2753075"/>
            <a:ext cx="29121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100">
                <a:solidFill>
                  <a:schemeClr val="lt1"/>
                </a:solidFill>
                <a:latin typeface="Abel" panose="02000506030000020004"/>
                <a:ea typeface="Abel" panose="02000506030000020004"/>
                <a:cs typeface="Abel" panose="02000506030000020004"/>
                <a:sym typeface="Abel" panose="02000506030000020004"/>
              </a:rPr>
              <a:t>CREDITS: This presentation template was created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3"/>
              </a:rPr>
              <a:t>Slidesgo</a:t>
            </a:r>
            <a:r>
              <a:rPr lang="en-GB" sz="1100">
                <a:solidFill>
                  <a:schemeClr val="lt1"/>
                </a:solidFill>
                <a:latin typeface="Abel" panose="02000506030000020004"/>
                <a:ea typeface="Abel" panose="02000506030000020004"/>
                <a:cs typeface="Abel" panose="02000506030000020004"/>
                <a:sym typeface="Abel" panose="02000506030000020004"/>
              </a:rPr>
              <a:t>, including icons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4"/>
              </a:rPr>
              <a:t>Flaticon</a:t>
            </a:r>
            <a:r>
              <a:rPr lang="en-GB" sz="1100">
                <a:solidFill>
                  <a:schemeClr val="lt1"/>
                </a:solidFill>
                <a:latin typeface="Abel" panose="02000506030000020004"/>
                <a:ea typeface="Abel" panose="02000506030000020004"/>
                <a:cs typeface="Abel" panose="02000506030000020004"/>
                <a:sym typeface="Abel" panose="02000506030000020004"/>
              </a:rPr>
              <a:t>, and infographics &amp; images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5"/>
              </a:rPr>
              <a:t>Freepik</a:t>
            </a:r>
            <a:r>
              <a:rPr lang="en-GB" sz="1100">
                <a:solidFill>
                  <a:schemeClr val="lt1"/>
                </a:solidFill>
                <a:latin typeface="Abel" panose="02000506030000020004"/>
                <a:ea typeface="Abel" panose="02000506030000020004"/>
                <a:cs typeface="Abel" panose="02000506030000020004"/>
                <a:sym typeface="Abel" panose="02000506030000020004"/>
              </a:rPr>
              <a:t>. </a:t>
            </a:r>
            <a:endParaRPr sz="1100">
              <a:solidFill>
                <a:schemeClr val="lt1"/>
              </a:solidFill>
              <a:latin typeface="Abel" panose="02000506030000020004"/>
              <a:ea typeface="Abel" panose="02000506030000020004"/>
              <a:cs typeface="Abel" panose="02000506030000020004"/>
              <a:sym typeface="Abel" panose="02000506030000020004"/>
            </a:endParaRPr>
          </a:p>
          <a:p>
            <a:pPr marL="0" lvl="0" indent="0" algn="l" rtl="0">
              <a:spcBef>
                <a:spcPts val="300"/>
              </a:spcBef>
              <a:spcAft>
                <a:spcPts val="0"/>
              </a:spcAft>
              <a:buNone/>
            </a:pPr>
            <a:endParaRPr sz="1100">
              <a:solidFill>
                <a:schemeClr val="lt1"/>
              </a:solidFill>
              <a:latin typeface="Abel" panose="02000506030000020004"/>
              <a:ea typeface="Abel" panose="02000506030000020004"/>
              <a:cs typeface="Abel" panose="02000506030000020004"/>
              <a:sym typeface="Abel" panose="020005060300000200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1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17" name="Google Shape;17;p4"/>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753650" y="1459950"/>
            <a:ext cx="3585000" cy="301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0" name="Google Shape;20;p5"/>
          <p:cNvSpPr txBox="1">
            <a:spLocks noGrp="1"/>
          </p:cNvSpPr>
          <p:nvPr>
            <p:ph type="body" idx="2"/>
          </p:nvPr>
        </p:nvSpPr>
        <p:spPr>
          <a:xfrm>
            <a:off x="4805360" y="1459950"/>
            <a:ext cx="3585000" cy="301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1" name="Google Shape;21;p5"/>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479450" y="1171175"/>
            <a:ext cx="2808000" cy="521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a:spLocks noGrp="1"/>
          </p:cNvSpPr>
          <p:nvPr>
            <p:ph type="body" idx="1"/>
          </p:nvPr>
        </p:nvSpPr>
        <p:spPr>
          <a:xfrm>
            <a:off x="1479450" y="1770925"/>
            <a:ext cx="2665200" cy="220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3F5A9E"/>
            </a:gs>
            <a:gs pos="100000">
              <a:srgbClr val="1D263E"/>
            </a:gs>
          </a:gsLst>
          <a:lin ang="5400012" scaled="0"/>
        </a:gra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014350" y="1348800"/>
            <a:ext cx="3123900" cy="2445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29" name="Google Shape;29;p8"/>
          <p:cNvPicPr preferRelativeResize="0"/>
          <p:nvPr/>
        </p:nvPicPr>
        <p:blipFill>
          <a:blip r:embed="rId2"/>
          <a:stretch>
            <a:fillRect/>
          </a:stretch>
        </p:blipFill>
        <p:spPr>
          <a:xfrm rot="-278851">
            <a:off x="6232761" y="-1727590"/>
            <a:ext cx="7681830" cy="52196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subTitle" idx="1"/>
          </p:nvPr>
        </p:nvSpPr>
        <p:spPr>
          <a:xfrm>
            <a:off x="729200" y="1512775"/>
            <a:ext cx="2823300" cy="693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32" name="Google Shape;32;p9"/>
          <p:cNvSpPr txBox="1">
            <a:spLocks noGrp="1"/>
          </p:cNvSpPr>
          <p:nvPr>
            <p:ph type="body" idx="2"/>
          </p:nvPr>
        </p:nvSpPr>
        <p:spPr>
          <a:xfrm>
            <a:off x="729200" y="2358925"/>
            <a:ext cx="2823300" cy="2289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p:txBody>
      </p:sp>
      <p:sp>
        <p:nvSpPr>
          <p:cNvPr id="33" name="Google Shape;33;p9"/>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panose="020B0800030000020004"/>
              <a:buNone/>
              <a:defRPr sz="2800">
                <a:solidFill>
                  <a:schemeClr val="lt1"/>
                </a:solidFill>
                <a:latin typeface="Viga" panose="020B0800030000020004"/>
                <a:ea typeface="Viga" panose="020B0800030000020004"/>
                <a:cs typeface="Viga" panose="020B0800030000020004"/>
                <a:sym typeface="Viga" panose="020B0800030000020004"/>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panose="02000506030000020004"/>
              <a:buChar char="●"/>
              <a:defRPr sz="1800">
                <a:solidFill>
                  <a:schemeClr val="lt1"/>
                </a:solidFill>
                <a:latin typeface="Abel" panose="02000506030000020004"/>
                <a:ea typeface="Abel" panose="02000506030000020004"/>
                <a:cs typeface="Abel" panose="02000506030000020004"/>
                <a:sym typeface="Abel" panose="02000506030000020004"/>
              </a:defRPr>
            </a:lvl1pPr>
            <a:lvl2pPr marL="914400" lvl="1"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2pPr>
            <a:lvl3pPr marL="1371600" lvl="2"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3pPr>
            <a:lvl4pPr marL="1828800" lvl="3"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4pPr>
            <a:lvl5pPr marL="2286000" lvl="4"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5pPr>
            <a:lvl6pPr marL="2743200" lvl="5"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6pPr>
            <a:lvl7pPr marL="3200400" lvl="6"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7pPr>
            <a:lvl8pPr marL="3657600" lvl="7"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8pPr>
            <a:lvl9pPr marL="4114800" lvl="8" indent="-317500">
              <a:lnSpc>
                <a:spcPct val="100000"/>
              </a:lnSpc>
              <a:spcBef>
                <a:spcPts val="1600"/>
              </a:spcBef>
              <a:spcAft>
                <a:spcPts val="160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5" name="Google Shape;135;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p>
            <a:r>
              <a:rPr lang="en-GB">
                <a:solidFill>
                  <a:schemeClr val="tx1"/>
                </a:solidFill>
                <a:latin typeface="Times"/>
              </a:rPr>
              <a:t>BÁO CÁO CUỐI KÌ</a:t>
            </a:r>
            <a:br>
              <a:rPr lang="en-GB">
                <a:solidFill>
                  <a:schemeClr val="tx1"/>
                </a:solidFill>
                <a:latin typeface="Times"/>
              </a:rPr>
            </a:br>
            <a:r>
              <a:rPr lang="en-GB">
                <a:solidFill>
                  <a:schemeClr val="tx1"/>
                </a:solidFill>
                <a:latin typeface="Times"/>
              </a:rPr>
              <a:t>MACHINE LEARNING</a:t>
            </a:r>
            <a:endParaRPr lang="en-GB">
              <a:solidFill>
                <a:schemeClr val="tx1"/>
              </a:solidFill>
              <a:latin typeface="Times"/>
            </a:endParaRPr>
          </a:p>
        </p:txBody>
      </p:sp>
      <p:sp>
        <p:nvSpPr>
          <p:cNvPr id="142" name="Google Shape;142;p32"/>
          <p:cNvSpPr txBox="1">
            <a:spLocks noGrp="1"/>
          </p:cNvSpPr>
          <p:nvPr>
            <p:ph type="subTitle" idx="1"/>
          </p:nvPr>
        </p:nvSpPr>
        <p:spPr>
          <a:xfrm>
            <a:off x="1096560" y="2954085"/>
            <a:ext cx="6950880" cy="528000"/>
          </a:xfrm>
          <a:prstGeom prst="rect">
            <a:avLst/>
          </a:prstGeom>
        </p:spPr>
        <p:txBody>
          <a:bodyPr spcFirstLastPara="1" wrap="square" lIns="91425" tIns="91425" rIns="91425" bIns="91425" anchor="t" anchorCtr="0">
            <a:noAutofit/>
          </a:bodyPr>
          <a:lstStyle/>
          <a:p>
            <a:pPr marL="0" indent="0"/>
            <a:r>
              <a:rPr lang="en-GB" sz="3000">
                <a:solidFill>
                  <a:schemeClr val="bg1"/>
                </a:solidFill>
                <a:latin typeface="Times"/>
              </a:rPr>
              <a:t>NHẬN DẠNG BIỂN BÁO GIAO THÔNG</a:t>
            </a:r>
            <a:endParaRPr lang="en-GB" sz="3000">
              <a:solidFill>
                <a:schemeClr val="bg1"/>
              </a:solidFill>
              <a:latin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570865" y="1022985"/>
            <a:ext cx="3422015" cy="520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vi-VN" altLang="en-GB" sz="2000">
                <a:latin typeface="Times"/>
              </a:rPr>
              <a:t>Tài khoản người </a:t>
            </a:r>
            <a:r>
              <a:rPr lang="vi-VN" altLang="en-GB" sz="2000">
                <a:latin typeface="Times"/>
              </a:rPr>
              <a:t>dùng </a:t>
            </a:r>
            <a:endParaRPr lang="vi-VN" altLang="en-GB" sz="2000">
              <a:latin typeface="Times"/>
            </a:endParaRPr>
          </a:p>
        </p:txBody>
      </p:sp>
      <p:sp>
        <p:nvSpPr>
          <p:cNvPr id="266" name="Google Shape;266;p38"/>
          <p:cNvSpPr txBox="1">
            <a:spLocks noGrp="1"/>
          </p:cNvSpPr>
          <p:nvPr>
            <p:ph type="title" idx="2"/>
          </p:nvPr>
        </p:nvSpPr>
        <p:spPr>
          <a:xfrm>
            <a:off x="212725" y="1543685"/>
            <a:ext cx="4334510" cy="1388745"/>
          </a:xfrm>
          <a:prstGeom prst="rect">
            <a:avLst/>
          </a:prstGeom>
        </p:spPr>
        <p:txBody>
          <a:bodyPr spcFirstLastPara="1" wrap="square" lIns="91425" tIns="91425" rIns="91425" bIns="91425" anchor="b" anchorCtr="0">
            <a:noAutofit/>
          </a:bodyPr>
          <a:lstStyle/>
          <a:p>
            <a:pPr algn="l"/>
            <a:br>
              <a:rPr lang="vi-VN" altLang="en-GB" sz="2000">
                <a:latin typeface="Times"/>
              </a:rPr>
            </a:br>
            <a:r>
              <a:rPr lang="vi-VN" altLang="en-GB" sz="2000">
                <a:latin typeface="Times"/>
              </a:rPr>
              <a:t>- </a:t>
            </a:r>
            <a:r>
              <a:rPr lang="vi-VN" sz="2000" err="1">
                <a:solidFill>
                  <a:schemeClr val="bg1"/>
                </a:solidFill>
                <a:latin typeface="Times"/>
                <a:sym typeface="+mn-ea"/>
              </a:rPr>
              <a:t>Tài khoản người dùng sẽ liên kết với firebase g</a:t>
            </a:r>
            <a:r>
              <a:rPr lang="vi-VN" altLang="en-GB" sz="2000">
                <a:latin typeface="Times"/>
              </a:rPr>
              <a:t>ồm “Đăng nhập người dùng” và “Đăng kí người </a:t>
            </a:r>
            <a:r>
              <a:rPr lang="vi-VN" altLang="en-GB" sz="2000">
                <a:latin typeface="Times"/>
              </a:rPr>
              <a:t>dùng”. </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pic>
        <p:nvPicPr>
          <p:cNvPr id="4" name="Picture 3"/>
          <p:cNvPicPr>
            <a:picLocks noChangeAspect="1"/>
          </p:cNvPicPr>
          <p:nvPr/>
        </p:nvPicPr>
        <p:blipFill>
          <a:blip r:embed="rId1"/>
          <a:stretch>
            <a:fillRect/>
          </a:stretch>
        </p:blipFill>
        <p:spPr>
          <a:xfrm>
            <a:off x="4233545" y="1327785"/>
            <a:ext cx="4910455" cy="31502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570865" y="1022985"/>
            <a:ext cx="3422015" cy="520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vi-VN" altLang="en-GB" sz="2000">
                <a:latin typeface="Times"/>
              </a:rPr>
              <a:t>Tài khoản người </a:t>
            </a:r>
            <a:r>
              <a:rPr lang="vi-VN" altLang="en-GB" sz="2000">
                <a:latin typeface="Times"/>
              </a:rPr>
              <a:t>dùng </a:t>
            </a:r>
            <a:endParaRPr lang="vi-VN" altLang="en-GB" sz="2000">
              <a:latin typeface="Times"/>
            </a:endParaRPr>
          </a:p>
        </p:txBody>
      </p:sp>
      <p:sp>
        <p:nvSpPr>
          <p:cNvPr id="266" name="Google Shape;266;p38"/>
          <p:cNvSpPr txBox="1">
            <a:spLocks noGrp="1"/>
          </p:cNvSpPr>
          <p:nvPr>
            <p:ph type="title" idx="2"/>
          </p:nvPr>
        </p:nvSpPr>
        <p:spPr>
          <a:xfrm>
            <a:off x="570865" y="1922780"/>
            <a:ext cx="4121785" cy="664845"/>
          </a:xfrm>
          <a:prstGeom prst="rect">
            <a:avLst/>
          </a:prstGeom>
        </p:spPr>
        <p:txBody>
          <a:bodyPr spcFirstLastPara="1" wrap="square" lIns="91425" tIns="91425" rIns="91425" bIns="91425" anchor="b" anchorCtr="0">
            <a:noAutofit/>
          </a:bodyPr>
          <a:lstStyle/>
          <a:p>
            <a:pPr algn="l"/>
            <a:r>
              <a:rPr lang="vi-VN" altLang="en-GB" sz="2000">
                <a:latin typeface="Times"/>
              </a:rPr>
              <a:t>- Màn hình “Đăng ký người </a:t>
            </a:r>
            <a:r>
              <a:rPr lang="vi-VN" altLang="en-GB" sz="2000">
                <a:latin typeface="Times"/>
              </a:rPr>
              <a:t>dùng” </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pic>
        <p:nvPicPr>
          <p:cNvPr id="2" name="Picture 4"/>
          <p:cNvPicPr>
            <a:picLocks noChangeAspect="1"/>
          </p:cNvPicPr>
          <p:nvPr/>
        </p:nvPicPr>
        <p:blipFill>
          <a:blip r:embed="rId1"/>
          <a:stretch>
            <a:fillRect/>
          </a:stretch>
        </p:blipFill>
        <p:spPr>
          <a:xfrm>
            <a:off x="6101080" y="916940"/>
            <a:ext cx="2486660" cy="41205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570865" y="1022985"/>
            <a:ext cx="3422015" cy="520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vi-VN" altLang="en-GB" sz="2000">
                <a:latin typeface="Times"/>
              </a:rPr>
              <a:t>Tài khoản người </a:t>
            </a:r>
            <a:r>
              <a:rPr lang="vi-VN" altLang="en-GB" sz="2000">
                <a:latin typeface="Times"/>
              </a:rPr>
              <a:t>dùng </a:t>
            </a:r>
            <a:endParaRPr lang="vi-VN" altLang="en-GB" sz="2000">
              <a:latin typeface="Times"/>
            </a:endParaRPr>
          </a:p>
        </p:txBody>
      </p:sp>
      <p:sp>
        <p:nvSpPr>
          <p:cNvPr id="266" name="Google Shape;266;p38"/>
          <p:cNvSpPr txBox="1">
            <a:spLocks noGrp="1"/>
          </p:cNvSpPr>
          <p:nvPr>
            <p:ph type="title" idx="2"/>
          </p:nvPr>
        </p:nvSpPr>
        <p:spPr>
          <a:xfrm>
            <a:off x="570865" y="1915160"/>
            <a:ext cx="4121785" cy="664845"/>
          </a:xfrm>
          <a:prstGeom prst="rect">
            <a:avLst/>
          </a:prstGeom>
        </p:spPr>
        <p:txBody>
          <a:bodyPr spcFirstLastPara="1" wrap="square" lIns="91425" tIns="91425" rIns="91425" bIns="91425" anchor="b" anchorCtr="0">
            <a:noAutofit/>
          </a:bodyPr>
          <a:lstStyle/>
          <a:p>
            <a:pPr algn="l"/>
            <a:r>
              <a:rPr lang="vi-VN" altLang="en-GB" sz="2000">
                <a:latin typeface="Times"/>
              </a:rPr>
              <a:t>- Màn hình “Đăng </a:t>
            </a:r>
            <a:r>
              <a:rPr lang="vi-VN" altLang="en-GB" sz="2000">
                <a:latin typeface="Times"/>
              </a:rPr>
              <a:t>nhập người </a:t>
            </a:r>
            <a:r>
              <a:rPr lang="vi-VN" altLang="en-GB" sz="2000">
                <a:latin typeface="Times"/>
              </a:rPr>
              <a:t>dùng” </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pic>
        <p:nvPicPr>
          <p:cNvPr id="5" name="Picture 5"/>
          <p:cNvPicPr>
            <a:picLocks noChangeAspect="1"/>
          </p:cNvPicPr>
          <p:nvPr/>
        </p:nvPicPr>
        <p:blipFill>
          <a:blip r:embed="rId1"/>
          <a:stretch>
            <a:fillRect/>
          </a:stretch>
        </p:blipFill>
        <p:spPr>
          <a:xfrm>
            <a:off x="6043930" y="848995"/>
            <a:ext cx="2480945" cy="4172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570865" y="1022985"/>
            <a:ext cx="3422015" cy="520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vi-VN" altLang="en-GB" sz="2000">
                <a:latin typeface="Times"/>
              </a:rPr>
              <a:t>Tài khoản người </a:t>
            </a:r>
            <a:r>
              <a:rPr lang="vi-VN" altLang="en-GB" sz="2000">
                <a:latin typeface="Times"/>
              </a:rPr>
              <a:t>dùng </a:t>
            </a:r>
            <a:endParaRPr lang="vi-VN" altLang="en-GB" sz="2000">
              <a:latin typeface="Times"/>
            </a:endParaRPr>
          </a:p>
        </p:txBody>
      </p:sp>
      <p:sp>
        <p:nvSpPr>
          <p:cNvPr id="266" name="Google Shape;266;p38"/>
          <p:cNvSpPr txBox="1">
            <a:spLocks noGrp="1"/>
          </p:cNvSpPr>
          <p:nvPr>
            <p:ph type="title" idx="2"/>
          </p:nvPr>
        </p:nvSpPr>
        <p:spPr>
          <a:xfrm>
            <a:off x="570865" y="1915160"/>
            <a:ext cx="4121785" cy="664845"/>
          </a:xfrm>
          <a:prstGeom prst="rect">
            <a:avLst/>
          </a:prstGeom>
        </p:spPr>
        <p:txBody>
          <a:bodyPr spcFirstLastPara="1" wrap="square" lIns="91425" tIns="91425" rIns="91425" bIns="91425" anchor="b" anchorCtr="0">
            <a:noAutofit/>
          </a:bodyPr>
          <a:lstStyle/>
          <a:p>
            <a:pPr algn="l"/>
            <a:r>
              <a:rPr lang="vi-VN" altLang="en-GB" sz="2000">
                <a:latin typeface="Times"/>
              </a:rPr>
              <a:t>- Màn hình sau khi đăng nhập thành </a:t>
            </a:r>
            <a:r>
              <a:rPr lang="vi-VN" altLang="en-GB" sz="2000">
                <a:latin typeface="Times"/>
              </a:rPr>
              <a:t>công. </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pic>
        <p:nvPicPr>
          <p:cNvPr id="7" name="Picture 7"/>
          <p:cNvPicPr>
            <a:picLocks noChangeAspect="1"/>
          </p:cNvPicPr>
          <p:nvPr/>
        </p:nvPicPr>
        <p:blipFill>
          <a:blip r:embed="rId1"/>
          <a:stretch>
            <a:fillRect/>
          </a:stretch>
        </p:blipFill>
        <p:spPr>
          <a:xfrm>
            <a:off x="6263640" y="860425"/>
            <a:ext cx="2568575" cy="4222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II</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KẾT QUẢ THỰC </a:t>
            </a:r>
            <a:r>
              <a:rPr lang="vi-VN" sz="2800" b="1">
                <a:latin typeface="Times"/>
              </a:rPr>
              <a:t>HIỆN</a:t>
            </a:r>
            <a:endParaRPr lang="vi-VN" sz="2800" b="1">
              <a:latin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890" y="1022965"/>
            <a:ext cx="5337720" cy="520500"/>
          </a:xfrm>
          <a:prstGeom prst="rect">
            <a:avLst/>
          </a:prstGeom>
        </p:spPr>
        <p:txBody>
          <a:bodyPr spcFirstLastPara="1" wrap="square" lIns="91425" tIns="91425" rIns="91425" bIns="91425" anchor="b" anchorCtr="0">
            <a:noAutofit/>
          </a:bodyPr>
          <a:lstStyle/>
          <a:p>
            <a:pPr algn="l"/>
            <a:r>
              <a:rPr lang="vi-VN" altLang="en-GB" sz="2000" b="1" i="1">
                <a:latin typeface="Times"/>
              </a:rPr>
              <a:t>1. Hướng dẫn sử dụng</a:t>
            </a:r>
            <a:endParaRPr lang="vi-VN" altLang="en-GB" sz="2000" b="1" i="1">
              <a:latin typeface="Times"/>
            </a:endParaRPr>
          </a:p>
        </p:txBody>
      </p:sp>
      <p:sp>
        <p:nvSpPr>
          <p:cNvPr id="266" name="Google Shape;266;p38"/>
          <p:cNvSpPr txBox="1">
            <a:spLocks noGrp="1"/>
          </p:cNvSpPr>
          <p:nvPr>
            <p:ph type="title" idx="2"/>
          </p:nvPr>
        </p:nvSpPr>
        <p:spPr>
          <a:xfrm>
            <a:off x="699180" y="1602085"/>
            <a:ext cx="7692300" cy="520500"/>
          </a:xfrm>
          <a:prstGeom prst="rect">
            <a:avLst/>
          </a:prstGeom>
        </p:spPr>
        <p:txBody>
          <a:bodyPr spcFirstLastPara="1" wrap="square" lIns="91425" tIns="91425" rIns="91425" bIns="91425" anchor="b" anchorCtr="0">
            <a:noAutofit/>
          </a:bodyPr>
          <a:lstStyle/>
          <a:p>
            <a:pPr algn="l"/>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KẾT QUẢ THỰC </a:t>
            </a:r>
            <a:r>
              <a:rPr lang="vi-VN" b="1">
                <a:solidFill>
                  <a:schemeClr val="tx1"/>
                </a:solidFill>
                <a:latin typeface="Times"/>
              </a:rPr>
              <a:t>HIỆN </a:t>
            </a:r>
            <a:endParaRPr lang="vi-VN" b="1">
              <a:solidFill>
                <a:schemeClr val="tx1"/>
              </a:solidFill>
              <a:latin typeface="Times"/>
            </a:endParaRPr>
          </a:p>
        </p:txBody>
      </p:sp>
      <p:sp>
        <p:nvSpPr>
          <p:cNvPr id="2" name="Hộp Văn bản 1"/>
          <p:cNvSpPr txBox="1"/>
          <p:nvPr/>
        </p:nvSpPr>
        <p:spPr>
          <a:xfrm>
            <a:off x="571500" y="225171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5985" y="1022965"/>
            <a:ext cx="5337720" cy="520500"/>
          </a:xfrm>
          <a:prstGeom prst="rect">
            <a:avLst/>
          </a:prstGeom>
        </p:spPr>
        <p:txBody>
          <a:bodyPr spcFirstLastPara="1" wrap="square" lIns="91425" tIns="91425" rIns="91425" bIns="91425" anchor="b" anchorCtr="0">
            <a:noAutofit/>
          </a:bodyPr>
          <a:lstStyle/>
          <a:p>
            <a:pPr algn="l"/>
            <a:r>
              <a:rPr lang="vi-VN" altLang="en-GB" sz="2000" b="1" i="1">
                <a:latin typeface="Times"/>
              </a:rPr>
              <a:t>2. Tự đánh giá</a:t>
            </a:r>
            <a:r>
              <a:rPr lang="vi-VN" altLang="en-GB" sz="2000">
                <a:latin typeface="Times"/>
              </a:rPr>
              <a:t> </a:t>
            </a:r>
            <a:endParaRPr lang="vi-VN" altLang="en-GB" sz="2000">
              <a:latin typeface="Times"/>
            </a:endParaRPr>
          </a:p>
        </p:txBody>
      </p:sp>
      <p:sp>
        <p:nvSpPr>
          <p:cNvPr id="270" name="Google Shape;270;p38"/>
          <p:cNvSpPr txBox="1">
            <a:spLocks noGrp="1"/>
          </p:cNvSpPr>
          <p:nvPr>
            <p:ph type="title" idx="6"/>
          </p:nvPr>
        </p:nvSpPr>
        <p:spPr>
          <a:xfrm>
            <a:off x="728980" y="445135"/>
            <a:ext cx="8103235" cy="443865"/>
          </a:xfrm>
          <a:prstGeom prst="rect">
            <a:avLst/>
          </a:prstGeom>
        </p:spPr>
        <p:txBody>
          <a:bodyPr spcFirstLastPara="1" wrap="square" lIns="91425" tIns="91425" rIns="91425" bIns="91425" anchor="t" anchorCtr="0">
            <a:noAutofit/>
          </a:bodyPr>
          <a:lstStyle/>
          <a:p>
            <a:r>
              <a:rPr lang="vi-VN" b="1">
                <a:solidFill>
                  <a:schemeClr val="tx1"/>
                </a:solidFill>
                <a:latin typeface="Times"/>
              </a:rPr>
              <a:t>KẾT QUẢ THỰC </a:t>
            </a:r>
            <a:r>
              <a:rPr lang="vi-VN" b="1">
                <a:solidFill>
                  <a:schemeClr val="tx1"/>
                </a:solidFill>
                <a:latin typeface="Times"/>
              </a:rPr>
              <a:t>HIỆN </a:t>
            </a:r>
            <a:endParaRPr lang="vi-VN" b="1">
              <a:solidFill>
                <a:schemeClr val="tx1"/>
              </a:solidFill>
              <a:latin typeface="Times"/>
            </a:endParaRPr>
          </a:p>
        </p:txBody>
      </p:sp>
      <p:sp>
        <p:nvSpPr>
          <p:cNvPr id="2" name="Hộp Văn bản 1"/>
          <p:cNvSpPr txBox="1"/>
          <p:nvPr/>
        </p:nvSpPr>
        <p:spPr>
          <a:xfrm>
            <a:off x="601980" y="226695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sp>
        <p:nvSpPr>
          <p:cNvPr id="266" name="Google Shape;266;p38"/>
          <p:cNvSpPr txBox="1">
            <a:spLocks noGrp="1"/>
          </p:cNvSpPr>
          <p:nvPr>
            <p:ph type="title" idx="2"/>
          </p:nvPr>
        </p:nvSpPr>
        <p:spPr>
          <a:xfrm>
            <a:off x="725805" y="1543685"/>
            <a:ext cx="7692390" cy="2168525"/>
          </a:xfrm>
          <a:prstGeom prst="rect">
            <a:avLst/>
          </a:prstGeom>
        </p:spPr>
        <p:txBody>
          <a:bodyPr spcFirstLastPara="1" wrap="square" lIns="91425" tIns="91425" rIns="91425" bIns="91425" anchor="b" anchorCtr="0">
            <a:noAutofit/>
          </a:bodyPr>
          <a:lstStyle/>
          <a:p>
            <a:pPr algn="l"/>
            <a:r>
              <a:rPr lang="vi-VN" altLang="en-GB" sz="2000">
                <a:latin typeface="Times"/>
              </a:rPr>
              <a:t>-  Bước đầu thực hiện được các chức năng cơ bản của đề tài đề ra như phân loại ảnh, thêm thông  tin cho người sử dụng.</a:t>
            </a:r>
            <a:br>
              <a:rPr lang="vi-VN" altLang="en-GB" sz="2000">
                <a:latin typeface="Times"/>
              </a:rPr>
            </a:br>
            <a:r>
              <a:rPr lang="vi-VN" altLang="en-GB" sz="2000">
                <a:latin typeface="Times"/>
              </a:rPr>
              <a:t>- Độ chính xác từ camera chưa tuyệt đối, nhãn biển báo và dự đoán không nhiều.</a:t>
            </a:r>
            <a:br>
              <a:rPr lang="vi-VN" altLang="en-GB" sz="2000">
                <a:latin typeface="Times"/>
              </a:rPr>
            </a:br>
            <a:r>
              <a:rPr lang="vi-VN" altLang="en-GB" sz="2000">
                <a:latin typeface="Times"/>
              </a:rPr>
              <a:t>- Một số phần vẫn chưa làm được như gán nhãn dữ liệu, upload dữ liệu trên firebase.</a:t>
            </a:r>
            <a:endParaRPr lang="vi-VN" altLang="en-GB" sz="2000">
              <a:latin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9160" y="1017885"/>
            <a:ext cx="5337720" cy="520500"/>
          </a:xfrm>
          <a:prstGeom prst="rect">
            <a:avLst/>
          </a:prstGeom>
        </p:spPr>
        <p:txBody>
          <a:bodyPr spcFirstLastPara="1" wrap="square" lIns="91425" tIns="91425" rIns="91425" bIns="91425" anchor="b" anchorCtr="0">
            <a:noAutofit/>
          </a:bodyPr>
          <a:lstStyle/>
          <a:p>
            <a:pPr algn="l"/>
            <a:r>
              <a:rPr lang="vi-VN" altLang="en-GB" sz="2000" b="1" i="1">
                <a:latin typeface="Times"/>
              </a:rPr>
              <a:t>3. Hướng phát triển sắp tới</a:t>
            </a:r>
            <a:endParaRPr lang="vi-VN" altLang="en-GB" sz="2000" b="1" i="1">
              <a:latin typeface="Times"/>
            </a:endParaRPr>
          </a:p>
        </p:txBody>
      </p:sp>
      <p:sp>
        <p:nvSpPr>
          <p:cNvPr id="266" name="Google Shape;266;p38"/>
          <p:cNvSpPr txBox="1">
            <a:spLocks noGrp="1"/>
          </p:cNvSpPr>
          <p:nvPr>
            <p:ph type="title" idx="2"/>
          </p:nvPr>
        </p:nvSpPr>
        <p:spPr>
          <a:xfrm>
            <a:off x="699135" y="1602105"/>
            <a:ext cx="7692390" cy="1503680"/>
          </a:xfrm>
          <a:prstGeom prst="rect">
            <a:avLst/>
          </a:prstGeom>
        </p:spPr>
        <p:txBody>
          <a:bodyPr spcFirstLastPara="1" wrap="square" lIns="91425" tIns="91425" rIns="91425" bIns="91425" anchor="b" anchorCtr="0">
            <a:noAutofit/>
          </a:bodyPr>
          <a:lstStyle/>
          <a:p>
            <a:pPr algn="l"/>
            <a:r>
              <a:rPr lang="vi-VN" altLang="en-GB" sz="2000">
                <a:latin typeface="Times"/>
              </a:rPr>
              <a:t>-   Tăng độ chính xác của mô hình và nhãn ảnh phân loại</a:t>
            </a:r>
            <a:br>
              <a:rPr lang="vi-VN" altLang="en-GB" sz="2000">
                <a:latin typeface="Times"/>
              </a:rPr>
            </a:br>
            <a:r>
              <a:rPr lang="vi-VN" altLang="en-GB" sz="2000">
                <a:latin typeface="Times"/>
              </a:rPr>
              <a:t>-    Thiết kế hệ thống upload ảnh, gán nhãn và tự động train trên firebase</a:t>
            </a:r>
            <a:br>
              <a:rPr lang="vi-VN" altLang="en-GB" sz="2000">
                <a:latin typeface="Times"/>
              </a:rPr>
            </a:br>
            <a:r>
              <a:rPr lang="vi-VN" altLang="en-GB" sz="2000">
                <a:latin typeface="Times"/>
              </a:rPr>
              <a:t>-    Tiếp tục phát triển, chỉnh sủa giao diện để thân thiện với người </a:t>
            </a:r>
            <a:r>
              <a:rPr lang="vi-VN" altLang="en-GB" sz="2000">
                <a:latin typeface="Times"/>
              </a:rPr>
              <a:t>dùng hơn.</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KẾT QUẢ THỰC </a:t>
            </a:r>
            <a:r>
              <a:rPr lang="vi-VN" b="1">
                <a:solidFill>
                  <a:schemeClr val="tx1"/>
                </a:solidFill>
                <a:latin typeface="Times"/>
              </a:rPr>
              <a:t>HIỆN </a:t>
            </a:r>
            <a:endParaRPr lang="vi-VN" b="1">
              <a:solidFill>
                <a:schemeClr val="tx1"/>
              </a:solidFill>
              <a:latin typeface="Times"/>
            </a:endParaRPr>
          </a:p>
        </p:txBody>
      </p:sp>
      <p:sp>
        <p:nvSpPr>
          <p:cNvPr id="2" name="Hộp Văn bản 1"/>
          <p:cNvSpPr txBox="1"/>
          <p:nvPr/>
        </p:nvSpPr>
        <p:spPr>
          <a:xfrm>
            <a:off x="571500" y="225171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NHẬT KÝ CÔNG </a:t>
            </a:r>
            <a:r>
              <a:rPr lang="vi-VN" sz="2800" b="1">
                <a:latin typeface="Times"/>
              </a:rPr>
              <a:t>VIỆC</a:t>
            </a:r>
            <a:endParaRPr lang="vi-VN" sz="2800" b="1">
              <a:latin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8980" y="673100"/>
            <a:ext cx="5337810" cy="299085"/>
          </a:xfrm>
          <a:prstGeom prst="rect">
            <a:avLst/>
          </a:prstGeom>
        </p:spPr>
        <p:txBody>
          <a:bodyPr spcFirstLastPara="1" wrap="square" lIns="91425" tIns="91425" rIns="91425" bIns="91425" anchor="b" anchorCtr="0">
            <a:noAutofit/>
          </a:bodyPr>
          <a:lstStyle/>
          <a:p>
            <a:pPr algn="l"/>
            <a:r>
              <a:rPr lang="vi-VN" altLang="en-GB" sz="2000" i="1">
                <a:latin typeface="Times"/>
              </a:rPr>
              <a:t>1. Nhật ký </a:t>
            </a:r>
            <a:endParaRPr lang="vi-VN" altLang="en-GB" sz="2000" i="1">
              <a:latin typeface="Times"/>
            </a:endParaRPr>
          </a:p>
        </p:txBody>
      </p:sp>
      <p:sp>
        <p:nvSpPr>
          <p:cNvPr id="266" name="Google Shape;266;p38"/>
          <p:cNvSpPr txBox="1">
            <a:spLocks noGrp="1"/>
          </p:cNvSpPr>
          <p:nvPr>
            <p:ph type="title" idx="2"/>
          </p:nvPr>
        </p:nvSpPr>
        <p:spPr>
          <a:xfrm>
            <a:off x="699180" y="1602085"/>
            <a:ext cx="7692300" cy="520500"/>
          </a:xfrm>
          <a:prstGeom prst="rect">
            <a:avLst/>
          </a:prstGeom>
        </p:spPr>
        <p:txBody>
          <a:bodyPr spcFirstLastPara="1" wrap="square" lIns="91425" tIns="91425" rIns="91425" bIns="91425" anchor="b" anchorCtr="0">
            <a:noAutofit/>
          </a:bodyPr>
          <a:lstStyle/>
          <a:p>
            <a:pPr algn="l"/>
            <a:endParaRPr lang="vi-VN" altLang="en-GB" sz="2000">
              <a:latin typeface="Times"/>
            </a:endParaRPr>
          </a:p>
        </p:txBody>
      </p:sp>
      <p:sp>
        <p:nvSpPr>
          <p:cNvPr id="270" name="Google Shape;270;p38"/>
          <p:cNvSpPr txBox="1">
            <a:spLocks noGrp="1"/>
          </p:cNvSpPr>
          <p:nvPr>
            <p:ph type="title" idx="6"/>
          </p:nvPr>
        </p:nvSpPr>
        <p:spPr>
          <a:xfrm>
            <a:off x="728980" y="269875"/>
            <a:ext cx="8103235" cy="504825"/>
          </a:xfrm>
          <a:prstGeom prst="rect">
            <a:avLst/>
          </a:prstGeom>
        </p:spPr>
        <p:txBody>
          <a:bodyPr spcFirstLastPara="1" wrap="square" lIns="91425" tIns="91425" rIns="91425" bIns="91425" anchor="t" anchorCtr="0">
            <a:noAutofit/>
          </a:bodyPr>
          <a:lstStyle/>
          <a:p>
            <a:r>
              <a:rPr lang="vi-VN" b="1">
                <a:solidFill>
                  <a:schemeClr val="tx1"/>
                </a:solidFill>
                <a:latin typeface="Times"/>
              </a:rPr>
              <a:t>NHẬT KÝ CÔNG </a:t>
            </a:r>
            <a:r>
              <a:rPr lang="vi-VN" b="1">
                <a:solidFill>
                  <a:schemeClr val="tx1"/>
                </a:solidFill>
                <a:latin typeface="Times"/>
              </a:rPr>
              <a:t>VIỆC </a:t>
            </a:r>
            <a:endParaRPr lang="vi-VN" b="1">
              <a:solidFill>
                <a:schemeClr val="tx1"/>
              </a:solidFill>
              <a:latin typeface="Times"/>
            </a:endParaRPr>
          </a:p>
        </p:txBody>
      </p:sp>
      <p:sp>
        <p:nvSpPr>
          <p:cNvPr id="2" name="Hộp Văn bản 1"/>
          <p:cNvSpPr txBox="1"/>
          <p:nvPr/>
        </p:nvSpPr>
        <p:spPr>
          <a:xfrm>
            <a:off x="571500" y="225171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pic>
        <p:nvPicPr>
          <p:cNvPr id="4" name="Picture 3"/>
          <p:cNvPicPr>
            <a:picLocks noChangeAspect="1"/>
          </p:cNvPicPr>
          <p:nvPr/>
        </p:nvPicPr>
        <p:blipFill>
          <a:blip r:embed="rId1"/>
          <a:stretch>
            <a:fillRect/>
          </a:stretch>
        </p:blipFill>
        <p:spPr>
          <a:xfrm>
            <a:off x="276225" y="972185"/>
            <a:ext cx="8591550" cy="40627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3"/>
          <p:cNvSpPr txBox="1">
            <a:spLocks noGrp="1"/>
          </p:cNvSpPr>
          <p:nvPr>
            <p:ph type="body" idx="1"/>
          </p:nvPr>
        </p:nvSpPr>
        <p:spPr>
          <a:xfrm>
            <a:off x="942560" y="1681365"/>
            <a:ext cx="7266900" cy="31824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sz="1300"/>
          </a:p>
          <a:p>
            <a:pPr marL="146050" indent="0" algn="ctr">
              <a:buClr>
                <a:srgbClr val="F25ABC"/>
              </a:buClr>
              <a:buSzPts val="1300"/>
              <a:buNone/>
            </a:pPr>
            <a:r>
              <a:rPr lang="vi-VN" altLang="en-GB" sz="2200" b="1" i="1">
                <a:latin typeface="Times"/>
              </a:rPr>
              <a:t>Đào Duy Trường</a:t>
            </a:r>
            <a:r>
              <a:rPr lang="en-GB" sz="2200" b="1" i="1">
                <a:latin typeface="Times"/>
              </a:rPr>
              <a:t> - 19</a:t>
            </a:r>
            <a:r>
              <a:rPr lang="vi-VN" altLang="en-GB" sz="2200" b="1" i="1">
                <a:latin typeface="Times"/>
              </a:rPr>
              <a:t>510211</a:t>
            </a:r>
            <a:endParaRPr lang="en-GB" sz="2200" b="1" i="1">
              <a:latin typeface="Times"/>
            </a:endParaRPr>
          </a:p>
          <a:p>
            <a:pPr marL="146050" indent="0" algn="ctr">
              <a:buClr>
                <a:schemeClr val="accent2"/>
              </a:buClr>
              <a:buSzPts val="1300"/>
              <a:buNone/>
            </a:pPr>
            <a:r>
              <a:rPr lang="en-GB" sz="2200" b="1" i="1">
                <a:latin typeface="Times"/>
              </a:rPr>
              <a:t>Lê </a:t>
            </a:r>
            <a:r>
              <a:rPr lang="en-GB" sz="2200" b="1" i="1" err="1">
                <a:latin typeface="Times"/>
              </a:rPr>
              <a:t>Mỹ</a:t>
            </a:r>
            <a:r>
              <a:rPr lang="en-GB" sz="2200" b="1" i="1">
                <a:latin typeface="Times"/>
              </a:rPr>
              <a:t> Thanh Lành - </a:t>
            </a:r>
            <a:r>
              <a:rPr lang="vi-VN" altLang="en-GB" sz="2200" b="1" i="1">
                <a:latin typeface="Times"/>
              </a:rPr>
              <a:t>19525231</a:t>
            </a:r>
            <a:endParaRPr lang="en-GB" sz="2200" b="1" i="1">
              <a:latin typeface="Times"/>
            </a:endParaRPr>
          </a:p>
          <a:p>
            <a:pPr marL="146050" indent="0" algn="ctr">
              <a:buClr>
                <a:srgbClr val="F25ABC"/>
              </a:buClr>
              <a:buSzPts val="1300"/>
              <a:buNone/>
            </a:pPr>
            <a:r>
              <a:rPr lang="vi-VN" altLang="en-GB" sz="2200" b="1" i="1">
                <a:latin typeface="Times"/>
              </a:rPr>
              <a:t>Ngô Văn Đạt</a:t>
            </a:r>
            <a:r>
              <a:rPr lang="en-GB" sz="2200" b="1" i="1">
                <a:latin typeface="Times"/>
              </a:rPr>
              <a:t> - 19</a:t>
            </a:r>
            <a:r>
              <a:rPr lang="vi-VN" altLang="en-GB" sz="2200" b="1" i="1">
                <a:latin typeface="Times"/>
              </a:rPr>
              <a:t>519731</a:t>
            </a:r>
            <a:endParaRPr lang="en-GB" sz="2200" b="1" i="1">
              <a:latin typeface="Times"/>
            </a:endParaRPr>
          </a:p>
          <a:p>
            <a:pPr marL="146050" indent="0" algn="ctr">
              <a:buClr>
                <a:schemeClr val="accent2"/>
              </a:buClr>
              <a:buSzPts val="1300"/>
              <a:buNone/>
            </a:pPr>
            <a:r>
              <a:rPr lang="vi-VN" altLang="en-GB" sz="2200" b="1" i="1">
                <a:latin typeface="Times"/>
              </a:rPr>
              <a:t>Phạm Hà Văn Đông</a:t>
            </a:r>
            <a:r>
              <a:rPr lang="en-GB" sz="2200" b="1" i="1">
                <a:latin typeface="Times"/>
              </a:rPr>
              <a:t> - 1950</a:t>
            </a:r>
            <a:r>
              <a:rPr lang="vi-VN" altLang="en-GB" sz="2200" b="1" i="1">
                <a:latin typeface="Times"/>
              </a:rPr>
              <a:t>0311</a:t>
            </a:r>
            <a:endParaRPr lang="en-GB" sz="2200" b="1" i="1">
              <a:latin typeface="Times"/>
            </a:endParaRPr>
          </a:p>
          <a:p>
            <a:pPr marL="146050" indent="0" algn="ctr">
              <a:buClr>
                <a:schemeClr val="accent2"/>
              </a:buClr>
              <a:buSzPts val="1300"/>
              <a:buNone/>
            </a:pPr>
            <a:r>
              <a:rPr lang="en-GB" sz="2200" b="1" i="1">
                <a:uFill>
                  <a:noFill/>
                </a:uFill>
                <a:latin typeface="Times"/>
                <a:hlinkClick r:id="" action="ppaction://noaction"/>
              </a:rPr>
              <a:t>Tăng </a:t>
            </a:r>
            <a:r>
              <a:rPr lang="en-GB" sz="2200" b="1" i="1">
                <a:uFill>
                  <a:noFill/>
                </a:uFill>
                <a:latin typeface="Times"/>
              </a:rPr>
              <a:t>Hoài Duy - 19498561</a:t>
            </a:r>
            <a:endParaRPr lang="en-GB" sz="2200" b="1" i="1">
              <a:latin typeface="Times"/>
            </a:endParaRPr>
          </a:p>
          <a:p>
            <a:pPr marL="0" lvl="0" indent="0" algn="l" rtl="0">
              <a:spcBef>
                <a:spcPts val="0"/>
              </a:spcBef>
              <a:spcAft>
                <a:spcPts val="0"/>
              </a:spcAft>
              <a:buNone/>
            </a:pPr>
            <a:endParaRPr lang="vi-VN" sz="1300" b="1" i="1"/>
          </a:p>
          <a:p>
            <a:pPr marL="0" lvl="0" indent="0" algn="l" rtl="0">
              <a:spcBef>
                <a:spcPts val="1600"/>
              </a:spcBef>
              <a:spcAft>
                <a:spcPts val="1600"/>
              </a:spcAft>
              <a:buNone/>
            </a:pPr>
            <a:endParaRPr sz="1300" b="1" i="1"/>
          </a:p>
        </p:txBody>
      </p:sp>
      <p:sp>
        <p:nvSpPr>
          <p:cNvPr id="148" name="Google Shape;148;p33"/>
          <p:cNvSpPr txBox="1">
            <a:spLocks noGrp="1"/>
          </p:cNvSpPr>
          <p:nvPr>
            <p:ph type="title"/>
          </p:nvPr>
        </p:nvSpPr>
        <p:spPr>
          <a:xfrm>
            <a:off x="523460" y="894605"/>
            <a:ext cx="8103000" cy="572700"/>
          </a:xfrm>
          <a:prstGeom prst="rect">
            <a:avLst/>
          </a:prstGeom>
        </p:spPr>
        <p:txBody>
          <a:bodyPr spcFirstLastPara="1" wrap="square" lIns="91425" tIns="91425" rIns="91425" bIns="91425" anchor="t" anchorCtr="0">
            <a:noAutofit/>
          </a:bodyPr>
          <a:lstStyle/>
          <a:p>
            <a:pPr algn="ctr"/>
            <a:r>
              <a:rPr lang="en-GB" sz="4000" b="1">
                <a:solidFill>
                  <a:schemeClr val="tx1"/>
                </a:solidFill>
                <a:latin typeface="Times"/>
              </a:rPr>
              <a:t>THÀNH VIÊN</a:t>
            </a:r>
            <a:endParaRPr lang="en-GB" sz="4000" b="1">
              <a:solidFill>
                <a:schemeClr val="tx1"/>
              </a:solidFill>
              <a:latin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890" y="1022965"/>
            <a:ext cx="5337720" cy="520500"/>
          </a:xfrm>
          <a:prstGeom prst="rect">
            <a:avLst/>
          </a:prstGeom>
        </p:spPr>
        <p:txBody>
          <a:bodyPr spcFirstLastPara="1" wrap="square" lIns="91425" tIns="91425" rIns="91425" bIns="91425" anchor="b" anchorCtr="0">
            <a:noAutofit/>
          </a:bodyPr>
          <a:lstStyle/>
          <a:p>
            <a:pPr algn="l"/>
            <a:r>
              <a:rPr lang="vi-VN" altLang="en-GB" sz="2000" b="1" i="1">
                <a:latin typeface="Times"/>
              </a:rPr>
              <a:t>2. Tổng hợp kết quả làm việc</a:t>
            </a:r>
            <a:endParaRPr lang="vi-VN" altLang="en-GB" sz="2000" b="1" i="1">
              <a:latin typeface="Times"/>
            </a:endParaRPr>
          </a:p>
        </p:txBody>
      </p:sp>
      <p:sp>
        <p:nvSpPr>
          <p:cNvPr id="266" name="Google Shape;266;p38"/>
          <p:cNvSpPr txBox="1">
            <a:spLocks noGrp="1"/>
          </p:cNvSpPr>
          <p:nvPr>
            <p:ph type="title" idx="2"/>
          </p:nvPr>
        </p:nvSpPr>
        <p:spPr>
          <a:xfrm>
            <a:off x="699180" y="1602085"/>
            <a:ext cx="7692300" cy="520500"/>
          </a:xfrm>
          <a:prstGeom prst="rect">
            <a:avLst/>
          </a:prstGeom>
        </p:spPr>
        <p:txBody>
          <a:bodyPr spcFirstLastPara="1" wrap="square" lIns="91425" tIns="91425" rIns="91425" bIns="91425" anchor="b" anchorCtr="0">
            <a:noAutofit/>
          </a:bodyPr>
          <a:lstStyle/>
          <a:p>
            <a:pPr algn="l"/>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NHẬT KÝ CÔNG </a:t>
            </a:r>
            <a:r>
              <a:rPr lang="vi-VN" b="1">
                <a:solidFill>
                  <a:schemeClr val="tx1"/>
                </a:solidFill>
                <a:latin typeface="Times"/>
              </a:rPr>
              <a:t>VIỆC </a:t>
            </a:r>
            <a:endParaRPr lang="vi-VN" b="1">
              <a:solidFill>
                <a:schemeClr val="tx1"/>
              </a:solidFill>
              <a:latin typeface="Times"/>
            </a:endParaRPr>
          </a:p>
        </p:txBody>
      </p:sp>
      <p:sp>
        <p:nvSpPr>
          <p:cNvPr id="2" name="Hộp Văn bản 1"/>
          <p:cNvSpPr txBox="1"/>
          <p:nvPr/>
        </p:nvSpPr>
        <p:spPr>
          <a:xfrm>
            <a:off x="571500" y="225171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pic>
        <p:nvPicPr>
          <p:cNvPr id="3" name="Picture 2"/>
          <p:cNvPicPr>
            <a:picLocks noChangeAspect="1"/>
          </p:cNvPicPr>
          <p:nvPr/>
        </p:nvPicPr>
        <p:blipFill>
          <a:blip r:embed="rId1"/>
          <a:stretch>
            <a:fillRect/>
          </a:stretch>
        </p:blipFill>
        <p:spPr>
          <a:xfrm>
            <a:off x="459105" y="1028700"/>
            <a:ext cx="8103870" cy="3368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a:t>
            </a:r>
            <a:r>
              <a:rPr lang="vi-VN">
                <a:solidFill>
                  <a:srgbClr val="F25ABC"/>
                </a:solidFill>
              </a:rPr>
              <a:t>V</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TÀI LIỆU THAM </a:t>
            </a:r>
            <a:r>
              <a:rPr lang="vi-VN" sz="2800" b="1">
                <a:latin typeface="Times"/>
              </a:rPr>
              <a:t>KHẢO</a:t>
            </a:r>
            <a:endParaRPr lang="vi-VN" sz="2800" b="1">
              <a:latin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03580" y="718820"/>
            <a:ext cx="7470140" cy="3385185"/>
          </a:xfrm>
          <a:prstGeom prst="rect">
            <a:avLst/>
          </a:prstGeom>
        </p:spPr>
        <p:txBody>
          <a:bodyPr spcFirstLastPara="1" wrap="square" lIns="91425" tIns="91425" rIns="91425" bIns="91425" anchor="b" anchorCtr="0">
            <a:noAutofit/>
          </a:bodyPr>
          <a:lstStyle/>
          <a:p>
            <a:pPr algn="l"/>
            <a:r>
              <a:rPr lang="vi-VN" altLang="en-GB" sz="2000" b="1" i="1">
                <a:latin typeface="Times"/>
              </a:rPr>
              <a:t>[1]  https://www.miai.vn/2020/08/03/phan-loai-bien-bao-giao-thong-bang-deep-learning-cnn/</a:t>
            </a:r>
            <a:br>
              <a:rPr lang="vi-VN" altLang="en-GB" sz="2000" b="1" i="1">
                <a:latin typeface="Times"/>
              </a:rPr>
            </a:br>
            <a:r>
              <a:rPr lang="vi-VN" altLang="en-GB" sz="2000" b="1" i="1">
                <a:latin typeface="Times"/>
              </a:rPr>
              <a:t>[2]  https://firebase.google.com/docs</a:t>
            </a:r>
            <a:br>
              <a:rPr lang="vi-VN" altLang="en-GB" sz="2000" b="1" i="1">
                <a:latin typeface="Times"/>
              </a:rPr>
            </a:br>
            <a:r>
              <a:rPr lang="vi-VN" altLang="en-GB" sz="2000" b="1" i="1">
                <a:latin typeface="Times"/>
              </a:rPr>
              <a:t>[3] https://www.analyticsvidhya.com/blog/2021/11/how-to-deploy-machine-learningml-model-on-android</a:t>
            </a:r>
            <a:br>
              <a:rPr lang="vi-VN" altLang="en-GB" sz="2000" b="1" i="1">
                <a:latin typeface="Times"/>
              </a:rPr>
            </a:br>
            <a:r>
              <a:rPr lang="vi-VN" altLang="en-GB" sz="2000" b="1" i="1">
                <a:latin typeface="Times"/>
              </a:rPr>
              <a:t>[4] https://www.youtube.com/watch?v=GeGlGQ80mZg</a:t>
            </a:r>
            <a:br>
              <a:rPr lang="vi-VN" altLang="en-GB" sz="2000" b="1" i="1">
                <a:latin typeface="Times"/>
              </a:rPr>
            </a:br>
            <a:r>
              <a:rPr lang="vi-VN" altLang="en-GB" sz="2000" b="1" i="1">
                <a:latin typeface="Times"/>
              </a:rPr>
              <a:t>[5] https://www.youtube.com/watch?v=RJjiCwKAR8w</a:t>
            </a:r>
            <a:br>
              <a:rPr lang="vi-VN" altLang="en-GB" sz="2000" b="1" i="1">
                <a:latin typeface="Times"/>
              </a:rPr>
            </a:br>
            <a:r>
              <a:rPr lang="vi-VN" altLang="en-GB" sz="2000" b="1" i="1">
                <a:latin typeface="Times"/>
              </a:rPr>
              <a:t>[6] https://medium.com/analytics-vidhya/deploy-ml-model-with-ease-60d394ee5e92</a:t>
            </a:r>
            <a:endParaRPr lang="vi-VN" altLang="en-GB" sz="2000" b="1" i="1">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TÀI LIỆU THAM K</a:t>
            </a:r>
            <a:r>
              <a:rPr lang="vi-VN" b="1">
                <a:solidFill>
                  <a:schemeClr val="tx1"/>
                </a:solidFill>
                <a:latin typeface="Times"/>
              </a:rPr>
              <a:t>HẢO</a:t>
            </a:r>
            <a:endParaRPr lang="vi-VN" b="1">
              <a:solidFill>
                <a:schemeClr val="tx1"/>
              </a:solidFill>
              <a:latin typeface="Times"/>
            </a:endParaRPr>
          </a:p>
        </p:txBody>
      </p:sp>
      <p:sp>
        <p:nvSpPr>
          <p:cNvPr id="2" name="Hộp Văn bản 1"/>
          <p:cNvSpPr txBox="1"/>
          <p:nvPr/>
        </p:nvSpPr>
        <p:spPr>
          <a:xfrm>
            <a:off x="594360" y="226695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6" name="Picture 5"/>
          <p:cNvPicPr>
            <a:picLocks noChangeAspect="1"/>
          </p:cNvPicPr>
          <p:nvPr/>
        </p:nvPicPr>
        <p:blipFill>
          <a:blip r:embed="rId1"/>
          <a:stretch>
            <a:fillRect/>
          </a:stretch>
        </p:blipFill>
        <p:spPr>
          <a:xfrm>
            <a:off x="-408940" y="0"/>
            <a:ext cx="9741535" cy="54648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pPr marL="438150" indent="-285750">
              <a:buFont typeface="+mj-lt"/>
              <a:buAutoNum type="romanUcPeriod"/>
            </a:pPr>
            <a:r>
              <a:rPr lang="vi-VN" altLang="en-US" sz="2400" i="1">
                <a:latin typeface="Times New Roman" panose="02020603050405020304" charset="0"/>
                <a:cs typeface="Times New Roman" panose="02020603050405020304" charset="0"/>
              </a:rPr>
              <a:t>MÔ TẢ ĐỀ TÀI</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THIẾT KẾ DỮ LIỆU</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KẾT QUẢ THỰC HIỆN</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NHẬT KÝ CÔNG VIỆC VÀ QUÁ TRÌNH THỰC HIỆN ĐỒ ÁN </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TÀI LIỆU THAM KHẢO</a:t>
            </a:r>
            <a:endParaRPr lang="vi-VN" altLang="en-US" sz="2400" i="1">
              <a:latin typeface="Times New Roman" panose="02020603050405020304" charset="0"/>
              <a:cs typeface="Times New Roman" panose="02020603050405020304" charset="0"/>
            </a:endParaRPr>
          </a:p>
        </p:txBody>
      </p:sp>
      <p:sp>
        <p:nvSpPr>
          <p:cNvPr id="3" name="Title 2"/>
          <p:cNvSpPr>
            <a:spLocks noGrp="1"/>
          </p:cNvSpPr>
          <p:nvPr>
            <p:ph type="title"/>
          </p:nvPr>
        </p:nvSpPr>
        <p:spPr/>
        <p:txBody>
          <a:bodyPr/>
          <a:p>
            <a:r>
              <a:rPr lang="vi-VN" altLang="en-US"/>
              <a:t>MỤC </a:t>
            </a:r>
            <a:r>
              <a:rPr lang="vi-VN" altLang="en-US"/>
              <a:t>LỤC </a:t>
            </a:r>
            <a:endParaRPr lang="vi-V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MÔ TẢ ĐỀ </a:t>
            </a:r>
            <a:r>
              <a:rPr lang="vi-VN" sz="2800" b="1">
                <a:latin typeface="Times"/>
              </a:rPr>
              <a:t>TÀI</a:t>
            </a:r>
            <a:endParaRPr lang="vi-VN" sz="2800" b="1">
              <a:latin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890" y="1022965"/>
            <a:ext cx="2404020" cy="520500"/>
          </a:xfrm>
          <a:prstGeom prst="rect">
            <a:avLst/>
          </a:prstGeom>
        </p:spPr>
        <p:txBody>
          <a:bodyPr spcFirstLastPara="1" wrap="square" lIns="91425" tIns="91425" rIns="91425" bIns="91425" anchor="b" anchorCtr="0">
            <a:noAutofit/>
          </a:bodyPr>
          <a:lstStyle/>
          <a:p>
            <a:r>
              <a:rPr lang="en-GB" sz="2000" b="1" i="1">
                <a:latin typeface="Times"/>
              </a:rPr>
              <a:t>1.</a:t>
            </a:r>
            <a:r>
              <a:rPr lang="vi-VN" altLang="en-GB" sz="2000" b="1" i="1">
                <a:latin typeface="Times"/>
              </a:rPr>
              <a:t>Giới thiệu đề tài</a:t>
            </a:r>
            <a:r>
              <a:rPr lang="vi-VN" altLang="en-GB" sz="2000">
                <a:latin typeface="Times"/>
              </a:rPr>
              <a:t> </a:t>
            </a:r>
            <a:endParaRPr lang="vi-VN" altLang="en-GB" sz="2000">
              <a:latin typeface="Times"/>
            </a:endParaRPr>
          </a:p>
        </p:txBody>
      </p:sp>
      <p:sp>
        <p:nvSpPr>
          <p:cNvPr id="266" name="Google Shape;266;p38"/>
          <p:cNvSpPr txBox="1">
            <a:spLocks noGrp="1"/>
          </p:cNvSpPr>
          <p:nvPr>
            <p:ph type="title" idx="2"/>
          </p:nvPr>
        </p:nvSpPr>
        <p:spPr>
          <a:xfrm>
            <a:off x="727710" y="1715135"/>
            <a:ext cx="5566410" cy="2515235"/>
          </a:xfrm>
          <a:prstGeom prst="rect">
            <a:avLst/>
          </a:prstGeom>
        </p:spPr>
        <p:txBody>
          <a:bodyPr spcFirstLastPara="1" wrap="square" lIns="91425" tIns="91425" rIns="91425" bIns="91425" anchor="b" anchorCtr="0">
            <a:noAutofit/>
          </a:bodyPr>
          <a:lstStyle/>
          <a:p>
            <a:pPr algn="l"/>
            <a:r>
              <a:rPr lang="vi-VN" sz="2000">
                <a:latin typeface="Times"/>
              </a:rPr>
              <a:t>- Biển báo giao thông là những biển báo được dựng ven đường giao thông để cung cấp thông tin đến người tham gia giao thông nhằm tăng cường an toàn giao thông. Vì vậy bọn em lựa chọn thiết kế ứng dụng để nhận diện các biển báo cáo machine learning qua camera và kho lưu trữ ảnh đồng thời cung cấp thông tin cho người sử dụng thông qua google </a:t>
            </a:r>
            <a:r>
              <a:rPr lang="vi-VN" sz="2000">
                <a:latin typeface="Times"/>
              </a:rPr>
              <a:t>search.</a:t>
            </a:r>
            <a:endParaRPr lang="vi-VN" sz="2000">
              <a:latin typeface="Times"/>
            </a:endParaRPr>
          </a:p>
        </p:txBody>
      </p:sp>
      <p:sp>
        <p:nvSpPr>
          <p:cNvPr id="270" name="Google Shape;270;p38"/>
          <p:cNvSpPr txBox="1">
            <a:spLocks noGrp="1"/>
          </p:cNvSpPr>
          <p:nvPr>
            <p:ph type="title" idx="6"/>
          </p:nvPr>
        </p:nvSpPr>
        <p:spPr>
          <a:xfrm>
            <a:off x="727710" y="681355"/>
            <a:ext cx="8103235" cy="550545"/>
          </a:xfrm>
          <a:prstGeom prst="rect">
            <a:avLst/>
          </a:prstGeom>
        </p:spPr>
        <p:txBody>
          <a:bodyPr spcFirstLastPara="1" wrap="square" lIns="91425" tIns="91425" rIns="91425" bIns="91425" anchor="t" anchorCtr="0">
            <a:noAutofit/>
          </a:bodyPr>
          <a:lstStyle/>
          <a:p>
            <a:r>
              <a:rPr lang="vi-VN" b="1">
                <a:solidFill>
                  <a:schemeClr val="tx1"/>
                </a:solidFill>
                <a:latin typeface="Times"/>
              </a:rPr>
              <a:t>MÔ TẢ ĐỀ TÀI</a:t>
            </a:r>
            <a:endParaRPr lang="vi-VN" b="1">
              <a:solidFill>
                <a:schemeClr val="tx1"/>
              </a:solidFill>
              <a:latin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710" y="1022985"/>
            <a:ext cx="2739390" cy="520700"/>
          </a:xfrm>
          <a:prstGeom prst="rect">
            <a:avLst/>
          </a:prstGeom>
        </p:spPr>
        <p:txBody>
          <a:bodyPr spcFirstLastPara="1" wrap="square" lIns="91425" tIns="91425" rIns="91425" bIns="91425" anchor="b" anchorCtr="0">
            <a:noAutofit/>
          </a:bodyPr>
          <a:lstStyle/>
          <a:p>
            <a:pPr algn="l"/>
            <a:r>
              <a:rPr lang="en-GB" sz="2000" b="1" i="1">
                <a:latin typeface="Times"/>
              </a:rPr>
              <a:t>2.</a:t>
            </a:r>
            <a:r>
              <a:rPr lang="vi-VN" altLang="en-GB" sz="2000" b="1" i="1">
                <a:latin typeface="Times"/>
              </a:rPr>
              <a:t> </a:t>
            </a:r>
            <a:r>
              <a:rPr lang="en-GB" sz="2000" b="1" i="1">
                <a:latin typeface="Times"/>
              </a:rPr>
              <a:t>Mục </a:t>
            </a:r>
            <a:r>
              <a:rPr lang="vi-VN" altLang="en-GB" sz="2000" b="1" i="1">
                <a:latin typeface="Times"/>
              </a:rPr>
              <a:t>đích của đề tài</a:t>
            </a:r>
            <a:endParaRPr lang="vi-VN" altLang="en-GB" sz="2000" b="1" i="1">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MÔ TẢ ĐỀ </a:t>
            </a:r>
            <a:r>
              <a:rPr lang="vi-VN" b="1">
                <a:solidFill>
                  <a:schemeClr val="tx1"/>
                </a:solidFill>
                <a:latin typeface="Times"/>
              </a:rPr>
              <a:t>TÀI</a:t>
            </a:r>
            <a:endParaRPr lang="vi-VN" b="1">
              <a:solidFill>
                <a:schemeClr val="tx1"/>
              </a:solidFill>
              <a:latin typeface="Times"/>
            </a:endParaRPr>
          </a:p>
        </p:txBody>
      </p:sp>
      <p:sp>
        <p:nvSpPr>
          <p:cNvPr id="3" name="Title 2"/>
          <p:cNvSpPr/>
          <p:nvPr>
            <p:ph type="title" idx="2"/>
          </p:nvPr>
        </p:nvSpPr>
        <p:spPr>
          <a:xfrm>
            <a:off x="857250" y="1544320"/>
            <a:ext cx="5596255" cy="1029335"/>
          </a:xfrm>
        </p:spPr>
        <p:txBody>
          <a:bodyPr/>
          <a:p>
            <a:pPr algn="l"/>
            <a:r>
              <a:rPr lang="vi-VN" altLang="en-US">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Phân l</a:t>
            </a:r>
            <a:r>
              <a:rPr lang="vi-VN" altLang="en-US">
                <a:latin typeface="Times New Roman" panose="02020603050405020304" charset="0"/>
                <a:cs typeface="Times New Roman" panose="02020603050405020304" charset="0"/>
              </a:rPr>
              <a:t>oại</a:t>
            </a:r>
            <a:r>
              <a:rPr lang="en-US">
                <a:latin typeface="Times New Roman" panose="02020603050405020304" charset="0"/>
                <a:cs typeface="Times New Roman" panose="02020603050405020304" charset="0"/>
              </a:rPr>
              <a:t>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giao thông v</a:t>
            </a:r>
            <a:r>
              <a:rPr lang="vi-VN" altLang="en-US">
                <a:latin typeface="Times New Roman" panose="02020603050405020304" charset="0"/>
                <a:cs typeface="Times New Roman" panose="02020603050405020304" charset="0"/>
              </a:rPr>
              <a:t>à</a:t>
            </a:r>
            <a:r>
              <a:rPr lang="en-US">
                <a:latin typeface="Times New Roman" panose="02020603050405020304" charset="0"/>
                <a:cs typeface="Times New Roman" panose="02020603050405020304" charset="0"/>
              </a:rPr>
              <a:t> đưa ra thông tin chi tiết về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cho người s</a:t>
            </a:r>
            <a:r>
              <a:rPr lang="vi-VN" altLang="en-US">
                <a:latin typeface="Times New Roman" panose="02020603050405020304" charset="0"/>
                <a:cs typeface="Times New Roman" panose="02020603050405020304" charset="0"/>
              </a:rPr>
              <a:t>ử</a:t>
            </a:r>
            <a:r>
              <a:rPr lang="en-US">
                <a:latin typeface="Times New Roman" panose="02020603050405020304" charset="0"/>
                <a:cs typeface="Times New Roman" panose="02020603050405020304" charset="0"/>
              </a:rPr>
              <a:t> dụng, t</a:t>
            </a:r>
            <a:r>
              <a:rPr lang="vi-VN" altLang="en-US">
                <a:latin typeface="Times New Roman" panose="02020603050405020304" charset="0"/>
                <a:cs typeface="Times New Roman" panose="02020603050405020304" charset="0"/>
              </a:rPr>
              <a:t>ừ</a:t>
            </a:r>
            <a:r>
              <a:rPr lang="en-US">
                <a:latin typeface="Times New Roman" panose="02020603050405020304" charset="0"/>
                <a:cs typeface="Times New Roman" panose="02020603050405020304" charset="0"/>
              </a:rPr>
              <a:t> </a:t>
            </a:r>
            <a:r>
              <a:rPr lang="vi-VN" altLang="en-US">
                <a:latin typeface="Times New Roman" panose="02020603050405020304" charset="0"/>
                <a:cs typeface="Times New Roman" panose="02020603050405020304" charset="0"/>
              </a:rPr>
              <a:t>đó</a:t>
            </a:r>
            <a:r>
              <a:rPr lang="en-US">
                <a:latin typeface="Times New Roman" panose="02020603050405020304" charset="0"/>
                <a:cs typeface="Times New Roman" panose="02020603050405020304" charset="0"/>
              </a:rPr>
              <a:t> tăng kh</a:t>
            </a:r>
            <a:r>
              <a:rPr lang="vi-VN" altLang="en-US">
                <a:latin typeface="Times New Roman" panose="02020603050405020304" charset="0"/>
                <a:cs typeface="Times New Roman" panose="02020603050405020304" charset="0"/>
              </a:rPr>
              <a:t>ả</a:t>
            </a:r>
            <a:r>
              <a:rPr lang="en-US">
                <a:latin typeface="Times New Roman" panose="02020603050405020304" charset="0"/>
                <a:cs typeface="Times New Roman" panose="02020603050405020304" charset="0"/>
              </a:rPr>
              <a:t> năng nhậ</a:t>
            </a:r>
            <a:r>
              <a:rPr lang="vi-VN" altLang="en-US">
                <a:latin typeface="Times New Roman" panose="02020603050405020304" charset="0"/>
                <a:cs typeface="Times New Roman" panose="02020603050405020304" charset="0"/>
              </a:rPr>
              <a:t>diện</a:t>
            </a:r>
            <a:r>
              <a:rPr lang="en-US">
                <a:latin typeface="Times New Roman" panose="02020603050405020304" charset="0"/>
                <a:cs typeface="Times New Roman" panose="02020603050405020304" charset="0"/>
              </a:rPr>
              <a:t> c</a:t>
            </a:r>
            <a:r>
              <a:rPr lang="vi-VN" altLang="en-US">
                <a:latin typeface="Times New Roman" panose="02020603050405020304" charset="0"/>
                <a:cs typeface="Times New Roman" panose="02020603050405020304" charset="0"/>
              </a:rPr>
              <a:t>ác</a:t>
            </a:r>
            <a:r>
              <a:rPr lang="en-US">
                <a:latin typeface="Times New Roman" panose="02020603050405020304" charset="0"/>
                <a:cs typeface="Times New Roman" panose="02020603050405020304" charset="0"/>
              </a:rPr>
              <a:t>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v</a:t>
            </a:r>
            <a:r>
              <a:rPr lang="vi-VN" altLang="en-US">
                <a:latin typeface="Times New Roman" panose="02020603050405020304" charset="0"/>
                <a:cs typeface="Times New Roman" panose="02020603050405020304" charset="0"/>
              </a:rPr>
              <a:t>à</a:t>
            </a:r>
            <a:r>
              <a:rPr lang="en-US">
                <a:latin typeface="Times New Roman" panose="02020603050405020304" charset="0"/>
                <a:cs typeface="Times New Roman" panose="02020603050405020304" charset="0"/>
              </a:rPr>
              <a:t> an t</a:t>
            </a:r>
            <a:r>
              <a:rPr lang="vi-VN" altLang="en-US">
                <a:latin typeface="Times New Roman" panose="02020603050405020304" charset="0"/>
                <a:cs typeface="Times New Roman" panose="02020603050405020304" charset="0"/>
              </a:rPr>
              <a:t>oàn giao </a:t>
            </a:r>
            <a:r>
              <a:rPr lang="vi-VN" altLang="en-US">
                <a:latin typeface="Times New Roman" panose="02020603050405020304" charset="0"/>
                <a:cs typeface="Times New Roman" panose="02020603050405020304" charset="0"/>
              </a:rPr>
              <a:t>thông.</a:t>
            </a:r>
            <a:endParaRPr lang="vi-VN" altLang="en-US">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I</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THIẾT KẾ DỮ </a:t>
            </a:r>
            <a:r>
              <a:rPr lang="vi-VN" sz="2800" b="1">
                <a:latin typeface="Times"/>
              </a:rPr>
              <a:t>LIỆU</a:t>
            </a:r>
            <a:endParaRPr lang="vi-VN" sz="2800" b="1">
              <a:latin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890" y="1022965"/>
            <a:ext cx="5337720" cy="520500"/>
          </a:xfrm>
          <a:prstGeom prst="rect">
            <a:avLst/>
          </a:prstGeom>
        </p:spPr>
        <p:txBody>
          <a:bodyPr spcFirstLastPara="1" wrap="square" lIns="91425" tIns="91425" rIns="91425" bIns="91425" anchor="b" anchorCtr="0">
            <a:noAutofit/>
          </a:bodyPr>
          <a:lstStyle/>
          <a:p>
            <a:pPr algn="l"/>
            <a:r>
              <a:rPr lang="vi-VN" altLang="en-GB" sz="2000" b="1" i="1">
                <a:latin typeface="Times"/>
              </a:rPr>
              <a:t>1. Thiết kế giao diện</a:t>
            </a:r>
            <a:endParaRPr lang="vi-VN" altLang="en-GB" sz="2000" b="1" i="1">
              <a:latin typeface="Times"/>
            </a:endParaRPr>
          </a:p>
        </p:txBody>
      </p:sp>
      <p:sp>
        <p:nvSpPr>
          <p:cNvPr id="266" name="Google Shape;266;p38"/>
          <p:cNvSpPr txBox="1">
            <a:spLocks noGrp="1"/>
          </p:cNvSpPr>
          <p:nvPr>
            <p:ph type="title" idx="2"/>
          </p:nvPr>
        </p:nvSpPr>
        <p:spPr>
          <a:xfrm>
            <a:off x="729025" y="1594465"/>
            <a:ext cx="7692300" cy="520500"/>
          </a:xfrm>
          <a:prstGeom prst="rect">
            <a:avLst/>
          </a:prstGeom>
        </p:spPr>
        <p:txBody>
          <a:bodyPr spcFirstLastPara="1" wrap="square" lIns="91425" tIns="91425" rIns="91425" bIns="91425" anchor="b" anchorCtr="0">
            <a:noAutofit/>
          </a:bodyPr>
          <a:lstStyle/>
          <a:p>
            <a:pPr algn="l"/>
            <a:r>
              <a:rPr lang="vi-VN" altLang="en-GB" sz="2000">
                <a:latin typeface="Times"/>
              </a:rPr>
              <a:t>Backend</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sp>
        <p:nvSpPr>
          <p:cNvPr id="2" name="Hộp Văn bản 1"/>
          <p:cNvSpPr txBox="1"/>
          <p:nvPr/>
        </p:nvSpPr>
        <p:spPr>
          <a:xfrm>
            <a:off x="571500" y="2251710"/>
            <a:ext cx="7688580" cy="1014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charset="0"/>
              <a:buChar char="Ø"/>
            </a:pPr>
            <a:r>
              <a:rPr lang="vi-VN" sz="2000" err="1">
                <a:solidFill>
                  <a:schemeClr val="bg1"/>
                </a:solidFill>
                <a:latin typeface="Times"/>
              </a:rPr>
              <a:t>Loading</a:t>
            </a:r>
            <a:endParaRPr lang="vi-VN" sz="2000" err="1">
              <a:solidFill>
                <a:schemeClr val="bg1"/>
              </a:solidFill>
              <a:latin typeface="Times"/>
            </a:endParaRPr>
          </a:p>
          <a:p>
            <a:pPr marL="342900" indent="-342900">
              <a:buFont typeface="Wingdings" panose="05000000000000000000" charset="0"/>
              <a:buChar char="Ø"/>
            </a:pPr>
            <a:r>
              <a:rPr lang="vi-VN" sz="2000" err="1">
                <a:solidFill>
                  <a:schemeClr val="bg1"/>
                </a:solidFill>
                <a:latin typeface="Times"/>
              </a:rPr>
              <a:t>Tài khoản người </a:t>
            </a:r>
            <a:r>
              <a:rPr lang="vi-VN" sz="2000" err="1">
                <a:solidFill>
                  <a:schemeClr val="bg1"/>
                </a:solidFill>
                <a:latin typeface="Times"/>
              </a:rPr>
              <a:t>dùng </a:t>
            </a:r>
            <a:endParaRPr lang="vi-VN" sz="2000" err="1">
              <a:solidFill>
                <a:schemeClr val="bg1"/>
              </a:solidFill>
              <a:latin typeface="Times"/>
            </a:endParaRPr>
          </a:p>
          <a:p>
            <a:pPr marL="342900" indent="-342900">
              <a:buFont typeface="Wingdings" panose="05000000000000000000" charset="0"/>
              <a:buChar char="Ø"/>
            </a:pPr>
            <a:r>
              <a:rPr lang="vi-VN" sz="2000" err="1">
                <a:solidFill>
                  <a:schemeClr val="bg1"/>
                </a:solidFill>
                <a:latin typeface="Times"/>
              </a:rPr>
              <a:t>Xử lý và đưa ra thông </a:t>
            </a:r>
            <a:r>
              <a:rPr lang="vi-VN" sz="2000" err="1">
                <a:solidFill>
                  <a:schemeClr val="bg1"/>
                </a:solidFill>
                <a:latin typeface="Times"/>
              </a:rPr>
              <a:t>tin 	</a:t>
            </a:r>
            <a:endParaRPr lang="vi-VN" sz="2000" err="1">
              <a:solidFill>
                <a:schemeClr val="bg1"/>
              </a:solidFill>
              <a:latin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570865" y="1022985"/>
            <a:ext cx="1769110" cy="520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vi-VN" altLang="en-GB" sz="2000">
                <a:latin typeface="Times"/>
              </a:rPr>
              <a:t>Loading</a:t>
            </a:r>
            <a:endParaRPr lang="vi-VN" altLang="en-GB" sz="2000">
              <a:latin typeface="Times"/>
            </a:endParaRPr>
          </a:p>
        </p:txBody>
      </p:sp>
      <p:sp>
        <p:nvSpPr>
          <p:cNvPr id="266" name="Google Shape;266;p38"/>
          <p:cNvSpPr txBox="1">
            <a:spLocks noGrp="1"/>
          </p:cNvSpPr>
          <p:nvPr>
            <p:ph type="title" idx="2"/>
          </p:nvPr>
        </p:nvSpPr>
        <p:spPr>
          <a:xfrm>
            <a:off x="570865" y="1967230"/>
            <a:ext cx="4494530" cy="897255"/>
          </a:xfrm>
          <a:prstGeom prst="rect">
            <a:avLst/>
          </a:prstGeom>
        </p:spPr>
        <p:txBody>
          <a:bodyPr spcFirstLastPara="1" wrap="square" lIns="91425" tIns="91425" rIns="91425" bIns="91425" anchor="b" anchorCtr="0">
            <a:noAutofit/>
          </a:bodyPr>
          <a:lstStyle/>
          <a:p>
            <a:pPr algn="l"/>
            <a:br>
              <a:rPr lang="vi-VN" altLang="en-GB" sz="2000">
                <a:latin typeface="Times"/>
              </a:rPr>
            </a:br>
            <a:br>
              <a:rPr lang="vi-VN" altLang="en-GB" sz="2000">
                <a:latin typeface="Times"/>
              </a:rPr>
            </a:br>
            <a:br>
              <a:rPr lang="vi-VN" altLang="en-GB" sz="2000">
                <a:latin typeface="Times"/>
              </a:rPr>
            </a:br>
            <a:r>
              <a:rPr lang="vi-VN" altLang="en-GB" sz="2000">
                <a:latin typeface="Times"/>
              </a:rPr>
              <a:t>- Màn hình chờ lúc vào ứng dụng gồm logo và </a:t>
            </a:r>
            <a:r>
              <a:rPr lang="vi-VN" altLang="en-GB" sz="2000">
                <a:latin typeface="Times"/>
              </a:rPr>
              <a:t>tên.</a:t>
            </a:r>
            <a:endParaRPr lang="vi-VN" altLang="en-GB" sz="2000">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THIẾT KẾ DỮ </a:t>
            </a:r>
            <a:r>
              <a:rPr lang="vi-VN" b="1">
                <a:solidFill>
                  <a:schemeClr val="tx1"/>
                </a:solidFill>
                <a:latin typeface="Times"/>
              </a:rPr>
              <a:t>LIỆU </a:t>
            </a:r>
            <a:endParaRPr lang="vi-VN" b="1">
              <a:solidFill>
                <a:schemeClr val="tx1"/>
              </a:solidFill>
              <a:latin typeface="Times"/>
            </a:endParaRPr>
          </a:p>
        </p:txBody>
      </p:sp>
      <p:sp>
        <p:nvSpPr>
          <p:cNvPr id="2" name="Hộp Văn bản 1"/>
          <p:cNvSpPr txBox="1"/>
          <p:nvPr/>
        </p:nvSpPr>
        <p:spPr>
          <a:xfrm>
            <a:off x="570865" y="184023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pic>
        <p:nvPicPr>
          <p:cNvPr id="3" name="Picture 2"/>
          <p:cNvPicPr>
            <a:picLocks noChangeAspect="1"/>
          </p:cNvPicPr>
          <p:nvPr/>
        </p:nvPicPr>
        <p:blipFill>
          <a:blip r:embed="rId1"/>
          <a:stretch>
            <a:fillRect/>
          </a:stretch>
        </p:blipFill>
        <p:spPr>
          <a:xfrm>
            <a:off x="5909945" y="868045"/>
            <a:ext cx="2475230" cy="4229735"/>
          </a:xfrm>
          <a:prstGeom prst="rect">
            <a:avLst/>
          </a:prstGeom>
        </p:spPr>
      </p:pic>
    </p:spTree>
  </p:cSld>
  <p:clrMapOvr>
    <a:masterClrMapping/>
  </p:clrMapOvr>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2667</Words>
  <Application>WPS Presentation</Application>
  <PresentationFormat>Trình chiếu Trên màn hình (16:9)</PresentationFormat>
  <Paragraphs>136</Paragraphs>
  <Slides>23</Slides>
  <Notes>21</Notes>
  <HiddenSlides>0</HiddenSlides>
  <MMClips>0</MMClips>
  <ScaleCrop>false</ScaleCrop>
  <HeadingPairs>
    <vt:vector size="6" baseType="variant">
      <vt:variant>
        <vt:lpstr>已用的字体</vt:lpstr>
      </vt:variant>
      <vt:variant>
        <vt:i4>43</vt:i4>
      </vt:variant>
      <vt:variant>
        <vt:lpstr>主题</vt:lpstr>
      </vt:variant>
      <vt:variant>
        <vt:i4>2</vt:i4>
      </vt:variant>
      <vt:variant>
        <vt:lpstr>幻灯片标题</vt:lpstr>
      </vt:variant>
      <vt:variant>
        <vt:i4>23</vt:i4>
      </vt:variant>
    </vt:vector>
  </HeadingPairs>
  <TitlesOfParts>
    <vt:vector size="68" baseType="lpstr">
      <vt:lpstr>Arial</vt:lpstr>
      <vt:lpstr>SimSun</vt:lpstr>
      <vt:lpstr>Wingdings</vt:lpstr>
      <vt:lpstr>Arial</vt:lpstr>
      <vt:lpstr>Viga</vt:lpstr>
      <vt:lpstr>Abel</vt:lpstr>
      <vt:lpstr>Proxima Nova Semibold</vt:lpstr>
      <vt:lpstr>Segoe Print</vt:lpstr>
      <vt:lpstr>Proxima Nova</vt:lpstr>
      <vt:lpstr>Times</vt:lpstr>
      <vt:lpstr>Times New Roman</vt:lpstr>
      <vt:lpstr>Microsoft YaHei</vt:lpstr>
      <vt:lpstr>Arial Unicode MS</vt:lpstr>
      <vt:lpstr>Bahnschrift Light Condensed</vt:lpstr>
      <vt:lpstr>Calibri</vt:lpstr>
      <vt:lpstr>Castellar</vt:lpstr>
      <vt:lpstr>Centaur</vt:lpstr>
      <vt:lpstr>Chiller</vt:lpstr>
      <vt:lpstr>Consolas</vt:lpstr>
      <vt:lpstr>Cooper Black</vt:lpstr>
      <vt:lpstr>Ebrima</vt:lpstr>
      <vt:lpstr>Eras Bold ITC</vt:lpstr>
      <vt:lpstr>Franklin Gothic Heavy</vt:lpstr>
      <vt:lpstr>Franklin Gothic Medium Cond</vt:lpstr>
      <vt:lpstr>French Script MT</vt:lpstr>
      <vt:lpstr>Gadugi</vt:lpstr>
      <vt:lpstr>Gill Sans MT</vt:lpstr>
      <vt:lpstr>Gill Sans Ultra Bold Condensed</vt:lpstr>
      <vt:lpstr>Harrington</vt:lpstr>
      <vt:lpstr>Javanese Text</vt:lpstr>
      <vt:lpstr>Lucida Console</vt:lpstr>
      <vt:lpstr>Lucida Handwriting</vt:lpstr>
      <vt:lpstr>MingLiU-ExtB</vt:lpstr>
      <vt:lpstr>Mistral</vt:lpstr>
      <vt:lpstr>Monotype Corsiva</vt:lpstr>
      <vt:lpstr>MS PGothic</vt:lpstr>
      <vt:lpstr>Old English Text MT</vt:lpstr>
      <vt:lpstr>Onyx</vt:lpstr>
      <vt:lpstr>Rockwell Extra Bold</vt:lpstr>
      <vt:lpstr>Segoe UI Light</vt:lpstr>
      <vt:lpstr>STFangsong</vt:lpstr>
      <vt:lpstr>STXihei</vt:lpstr>
      <vt:lpstr>Wingdings</vt:lpstr>
      <vt:lpstr>Futuristic Engineering Center by Slidesgo</vt:lpstr>
      <vt:lpstr>Slidesgo Final Pages</vt:lpstr>
      <vt:lpstr>BÁO CÁO CUỐI KÌ MACHINE LEARNING</vt:lpstr>
      <vt:lpstr>THÀNH VIÊN</vt:lpstr>
      <vt:lpstr>PowerPoint 演示文稿</vt:lpstr>
      <vt:lpstr>Giới thiệu tổng quan về mô hình và cơ sở lý thuyết</vt:lpstr>
      <vt:lpstr>Giới thiệu tổng quan</vt:lpstr>
      <vt:lpstr>Giới thiệu tổng quan</vt:lpstr>
      <vt:lpstr>MÔ TẢ ĐỀ TÀI</vt:lpstr>
      <vt:lpstr>Giới thiệu tổng quan</vt:lpstr>
      <vt:lpstr>THIẾT KẾ DỮ LIỆU </vt:lpstr>
      <vt:lpstr>THIẾT KẾ DỮ LIỆU </vt:lpstr>
      <vt:lpstr>THIẾT KẾ DỮ LIỆU </vt:lpstr>
      <vt:lpstr>THIẾT KẾ DỮ LIỆU </vt:lpstr>
      <vt:lpstr>THIẾT KẾ DỮ LIỆU </vt:lpstr>
      <vt:lpstr>THIẾT KẾ DỮ LIỆU</vt:lpstr>
      <vt:lpstr>THIẾT KẾ DỮ LIỆU </vt:lpstr>
      <vt:lpstr>KẾT QUẢ THỰC HIỆN </vt:lpstr>
      <vt:lpstr>KẾT QUẢ THỰC HIỆN </vt:lpstr>
      <vt:lpstr>KẾT QUẢ THỰC HIỆN</vt:lpstr>
      <vt:lpstr>KẾT QUẢ THỰC HIỆN </vt:lpstr>
      <vt:lpstr>KẾT QUẢ THỰC HIỆN </vt:lpstr>
      <vt:lpstr>KẾT QUẢ THỰC HIỆN</vt:lpstr>
      <vt:lpstr>NHẬT KÝ CÔNG VIỆC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 ENGINEERING CENTER</dc:title>
  <dc:creator/>
  <cp:lastModifiedBy>Dat</cp:lastModifiedBy>
  <cp:revision>73</cp:revision>
  <dcterms:created xsi:type="dcterms:W3CDTF">2021-12-21T13:57:48Z</dcterms:created>
  <dcterms:modified xsi:type="dcterms:W3CDTF">2021-12-21T16:55:38Z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F062FD85D1BE4F1BB3D4A1899F9F94E7</vt:lpwstr>
  </property>
  <property fmtid="{D5CDD505-2E9C-101B-9397-08002B2CF9AE}" pid="3" name="KSOProductBuildVer">
    <vt:lpwstr>1033-11.2.0.10382</vt:lpwstr>
  </property>
</Properties>
</file>